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Adelle Sans Devanagari" panose="02000503000000020004"/>
      <p:regular r:id="rId7"/>
      <p:bold r:id="rId8"/>
    </p:embeddedFont>
    <p:embeddedFont>
      <p:font typeface="Adelle Sans Devanagari Light" panose="02000503000000020004"/>
      <p:regular r:id="rId9"/>
    </p:embeddedFont>
    <p:embeddedFont>
      <p:font typeface="Barlow" pitchFamily="2" charset="77"/>
      <p:regular r:id="rId10"/>
      <p:bold r:id="rId11"/>
      <p:boldItalic r:id="rId12"/>
    </p:embeddedFont>
    <p:embeddedFont>
      <p:font typeface="Roboto" panose="02000000000000000000" pitchFamily="2" charset="0"/>
      <p:regular r:id="rId13"/>
      <p:bold r:id="rId14"/>
      <p:italic r:id="rId15"/>
      <p:boldItalic r:id="rId16"/>
    </p:embeddedFont>
    <p:embeddedFont>
      <p:font typeface="Roboto Black" panose="02000000000000000000" pitchFamily="2" charset="0"/>
      <p:bold r:id="rId17"/>
      <p:italic r:id="rId18"/>
      <p:boldItalic r:id="rId19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1"/>
  </p:normalViewPr>
  <p:slideViewPr>
    <p:cSldViewPr snapToGrid="0">
      <p:cViewPr varScale="1">
        <p:scale>
          <a:sx n="154" d="100"/>
          <a:sy n="154" d="100"/>
        </p:scale>
        <p:origin x="4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tableStyles" Target="tableStyle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AB57BB-2EEE-4540-AFB3-A6D13FF99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buNone/>
              <a:defRPr sz="4500"/>
            </a:lvl1pPr>
          </a:lstStyle>
          <a:p>
            <a:r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0576D7-2432-BB4A-8F46-4172F2E5B5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B9B120-E194-F54F-8206-A44CADF2E90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F292E3-6550-4B49-8D6D-1ADADC8840F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2644C8-CCEE-6E4B-9C52-7FA181FB0E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9D7DC-5848-F64E-8032-13A2795FB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0A10CEB-FF83-DB43-89B9-FAC2725B07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7251E0-B78C-E541-B40C-9DD3D501B53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7474CC-E476-1348-B525-57032B930FE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2536F8-42BF-F64C-AC19-9B5112DEAE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C19F89C-2777-344A-947A-B82FB5F4A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C17BB0-B034-D14F-9386-F4423100F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8AF620-60B9-8148-895C-3F15DF1BC93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C9644F-4003-234C-BAE4-23E653B3D36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EB6619-7954-B046-872A-357494F6BA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>
            <a:extLst>
              <a:ext uri="{FF2B5EF4-FFF2-40B4-BE49-F238E27FC236}">
                <a16:creationId xmlns:a16="http://schemas.microsoft.com/office/drawing/2014/main" id="{C426E420-F75C-45EB-82CF-4502FAD39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>
            <a:extLst>
              <a:ext uri="{FF2B5EF4-FFF2-40B4-BE49-F238E27FC236}">
                <a16:creationId xmlns:a16="http://schemas.microsoft.com/office/drawing/2014/main" id="{953715FA-764B-430D-A0B3-9704815C6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/>
          </a:bodyPr>
          <a:lstStyle>
            <a:lvl1pPr marL="45720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7">
            <a:extLst>
              <a:ext uri="{FF2B5EF4-FFF2-40B4-BE49-F238E27FC236}">
                <a16:creationId xmlns:a16="http://schemas.microsoft.com/office/drawing/2014/main" id="{2941116E-80A2-41B0-9AF7-8BCF885A8E9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>
            <a:norm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67E77-6CD4-7947-A4E4-9C7F9E7B1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9AC0D3-8C77-4F47-9726-9A6E1B0E8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AE6AB2-7D1C-F446-ACD3-C392587A8FE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78191-CB7E-A242-92ED-E030EC968B9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FF6282-C878-044D-9783-7E9B887921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3B69C0-121B-3042-AB15-CD4EA459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buNone/>
              <a:defRPr sz="4500"/>
            </a:lvl1pPr>
          </a:lstStyle>
          <a:p>
            <a:r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6807B7-2D5A-6D4F-BEF0-2845F8455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0E3F5B-F549-314D-B96B-D920ADDB35C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70E8D3-B5C2-FF43-BA87-89A8F0A67DA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219A94-847C-CB42-A224-F2C1679D7E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508D6D-4D29-564D-9976-206630019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15BE84-D73D-2A47-A1C4-3F2267DBA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C22E683-A495-4E4D-A7C1-416DF0100F4A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EE67FA-2C51-6F4D-955F-CAAB8D82780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AB0EF2-924E-034B-B6B8-1BD7F1CDA02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3302E4-937F-C243-9B2A-D98121C93A7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4C9007-8ACE-714E-97CC-77DD7E795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E04159-1C05-8440-A8C0-49E74F6BB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8DDE85-4854-5C43-A374-2FBFE62E779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688BCA5-C8A0-9844-A422-7865820C34E5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1AF297B-CCB1-644C-BDB5-21A49167F18C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D83A0ED-87B0-7B4C-9402-9BFFA8E5A95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55F7F30-B8C6-2C49-8B71-ADFD14A6C89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492551E-EDD2-3E4B-A301-749C9AFD58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AF6A2-B0A9-5A4C-AB81-11094B3C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E227BFA-AA76-DE4A-8AB7-BBC117B94DB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C858A4C-D3E0-5046-947C-EE0008BDA78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4E00ABB-6BCD-A84D-883B-8F923D3C0A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61D8C5F-9A4E-B44C-B03B-341163F5798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92A3780-59E1-A148-B386-3B2B9FDC6EB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860FEC-FC92-CA49-8A79-DD9843AF87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5A26D4-A245-9547-A4D1-218FC7035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buNone/>
              <a:defRPr sz="2400"/>
            </a:lvl1pPr>
          </a:lstStyle>
          <a:p>
            <a:r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7E183E-9961-B24D-A001-517C9F6FD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100"/>
            </a:lvl2pPr>
            <a:lvl3pPr>
              <a:buNone/>
              <a:defRPr sz="1800"/>
            </a:lvl3pPr>
            <a:lvl4pPr>
              <a:buNone/>
              <a:defRPr sz="1500"/>
            </a:lvl4pPr>
            <a:lvl5pPr>
              <a:buNone/>
              <a:defRPr sz="1500"/>
            </a:lvl5pPr>
            <a:lvl6pPr>
              <a:buNone/>
              <a:defRPr sz="1500"/>
            </a:lvl6pPr>
            <a:lvl7pPr>
              <a:buNone/>
              <a:defRPr sz="1500"/>
            </a:lvl7pPr>
            <a:lvl8pPr>
              <a:buNone/>
              <a:defRPr sz="1500"/>
            </a:lvl8pPr>
            <a:lvl9pPr>
              <a:buNone/>
              <a:defRPr sz="1500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CEAB4B1-8FE7-4A42-8CD4-0B9C63A7945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D9EE43-5059-F24E-88FE-592CAFEA89A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2842D2-72F6-8C4F-85E6-F154BB5741B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09A2F8-C799-BA4C-8E95-6B554FB5AD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F4BAEB-CBE5-C344-B017-D5B9AEF46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buNone/>
              <a:defRPr sz="2400"/>
            </a:lvl1pPr>
          </a:lstStyle>
          <a:p>
            <a:r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DE94553-8A6D-384A-BEE0-1A9807ABAE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F11E77-9558-AD4A-B10F-103D22833B2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B6E3CD0-0D68-A243-87B1-EB01AE1D3D8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F28AF2-2039-7548-9AE8-201C01D0EA8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67A054-D37B-1243-AD1C-C13163DA89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47FA7F3-CF7A-F949-B310-E958AAA1C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C13846-A0CE-9149-BE8D-967DDF342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35EE72-CEE2-0D43-AD73-9AED497A7560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E6BB7F-E8F4-8D4E-BCAE-B51ED68F34D4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11B0C6-7E2A-5A45-9AEE-765E3D0872C0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685800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171450" indent="-171450" algn="l" defTabSz="685800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lt"/>
          <a:cs typeface="+mn-lt"/>
        </a:defRPr>
      </a:lvl1pPr>
      <a:lvl2pPr marL="5143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8572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lt"/>
          <a:cs typeface="+mn-lt"/>
        </a:defRPr>
      </a:lvl3pPr>
      <a:lvl4pPr marL="12001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4pPr>
      <a:lvl5pPr marL="15430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5pPr>
      <a:lvl6pPr marL="18859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6pPr>
      <a:lvl7pPr marL="22288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7pPr>
      <a:lvl8pPr marL="25717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8pPr>
      <a:lvl9pPr marL="29146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1pPr>
      <a:lvl2pPr marL="3429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2pPr>
      <a:lvl3pPr marL="6858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3pPr>
      <a:lvl4pPr marL="10287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4pPr>
      <a:lvl5pPr marL="13716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5pPr>
      <a:lvl6pPr marL="17145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6pPr>
      <a:lvl7pPr marL="20574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7pPr>
      <a:lvl8pPr marL="24003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8pPr>
      <a:lvl9pPr marL="27432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n 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4" name="Google Shape;54;p1">
            <a:extLst>
              <a:ext uri="{FF2B5EF4-FFF2-40B4-BE49-F238E27FC236}">
                <a16:creationId xmlns:a16="http://schemas.microsoft.com/office/drawing/2014/main" id="{ECA1854C-AD89-4BB7-8F66-E9B4BA75BBFF}"/>
              </a:ext>
            </a:extLst>
          </p:cNvPr>
          <p:cNvSpPr>
            <a:spLocks noGrp="1"/>
          </p:cNvSpPr>
          <p:nvPr/>
        </p:nvSpPr>
        <p:spPr>
          <a:xfrm>
            <a:off x="647700" y="2686050"/>
            <a:ext cx="436245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875" b="1">
                <a:solidFill>
                  <a:srgbClr val="FFFFFF"/>
                </a:solidFill>
              </a:defRPr>
            </a:pPr>
            <a:r>
              <a:rPr sz="1875" b="1" u="none" cap="none">
                <a:solidFill>
                  <a:srgbClr val="FFFFFF"/>
                </a:solidFill>
                <a:latin typeface="Barlow"/>
                <a:ea typeface="Barlow"/>
                <a:cs typeface="Barlow"/>
              </a:rPr>
              <a:t>TÍTULO DEL TRABAJO ORAL</a:t>
            </a:r>
            <a:endParaRPr sz="2200" u="none" cap="none">
              <a:solidFill>
                <a:schemeClr val="bg1"/>
              </a:solidFill>
              <a:latin typeface="Barlow"/>
              <a:ea typeface="Barlow"/>
              <a:cs typeface="Barlow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875" b="1">
                <a:solidFill>
                  <a:srgbClr val="FFFFFF"/>
                </a:solidFill>
              </a:defRPr>
            </a:pPr>
            <a:r>
              <a:rPr sz="1875" b="1" u="none" cap="none">
                <a:solidFill>
                  <a:srgbClr val="FFFFFF"/>
                </a:solidFill>
                <a:latin typeface="Barlow"/>
                <a:ea typeface="Barlow"/>
                <a:cs typeface="Barlow"/>
              </a:rPr>
              <a:t>EN UN MÁXIMO DE DOS LÍNEAS</a:t>
            </a:r>
            <a:endParaRPr sz="2200" u="none" cap="none">
              <a:solidFill>
                <a:schemeClr val="bg1"/>
              </a:solidFill>
              <a:latin typeface="Barlow"/>
              <a:ea typeface="Barlow"/>
              <a:cs typeface="Barlow"/>
            </a:endParaRPr>
          </a:p>
        </p:txBody>
      </p:sp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1DCD4C63-06E6-4F18-A476-C69988E21AD5}"/>
              </a:ext>
            </a:extLst>
          </p:cNvPr>
          <p:cNvSpPr>
            <a:spLocks noGrp="1"/>
          </p:cNvSpPr>
          <p:nvPr/>
        </p:nvSpPr>
        <p:spPr>
          <a:xfrm>
            <a:off x="2511425" y="1803350"/>
            <a:ext cx="7029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350" b="1">
                <a:solidFill>
                  <a:srgbClr val="FFFFFF"/>
                </a:solidFill>
              </a:defRPr>
            </a:pPr>
            <a:r>
              <a:rPr sz="135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001</a:t>
            </a:r>
            <a:endParaRPr sz="2100" b="0" i="0" u="none" cap="none">
              <a:solidFill>
                <a:schemeClr val="lt1"/>
              </a:solidFill>
              <a:latin typeface="Roboto Black"/>
              <a:ea typeface="Roboto Black"/>
              <a:cs typeface="Roboto Black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37277713-4887-486C-94EF-3913B34F9130}"/>
              </a:ext>
            </a:extLst>
          </p:cNvPr>
          <p:cNvSpPr>
            <a:spLocks noGrp="1"/>
          </p:cNvSpPr>
          <p:nvPr/>
        </p:nvSpPr>
        <p:spPr>
          <a:xfrm>
            <a:off x="647700" y="3762375"/>
            <a:ext cx="44767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125" b="1">
                <a:solidFill>
                  <a:srgbClr val="FFFFFF"/>
                </a:solidFill>
              </a:defRPr>
            </a:pPr>
            <a:r>
              <a:rPr sz="1125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Nombre Apellido¹, Nombre Apellido²,</a:t>
            </a:r>
            <a:endParaRPr sz="1500" b="0" i="0" u="none" cap="none">
              <a:solidFill>
                <a:schemeClr val="bg1"/>
              </a:solidFill>
              <a:latin typeface="Roboto Black"/>
              <a:ea typeface="Roboto Black"/>
              <a:cs typeface="Roboto Black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125" b="1">
                <a:solidFill>
                  <a:srgbClr val="FFFFFF"/>
                </a:solidFill>
              </a:defRPr>
            </a:pPr>
            <a:r>
              <a:rPr sz="1125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Nombre Apellido³, Nombre Apellido⁴</a:t>
            </a:r>
            <a:endParaRPr sz="1500" b="0" i="0" u="none" cap="none">
              <a:solidFill>
                <a:schemeClr val="bg1"/>
              </a:solidFill>
              <a:latin typeface="Roboto Black"/>
              <a:ea typeface="Roboto Black"/>
              <a:cs typeface="Roboto Black"/>
            </a:endParaRPr>
          </a:p>
        </p:txBody>
      </p:sp>
      <p:sp>
        <p:nvSpPr>
          <p:cNvPr id="57" name="Google Shape;57;p1">
            <a:extLst>
              <a:ext uri="{FF2B5EF4-FFF2-40B4-BE49-F238E27FC236}">
                <a16:creationId xmlns:a16="http://schemas.microsoft.com/office/drawing/2014/main" id="{735A7467-434D-426B-BBD5-5F089AD63052}"/>
              </a:ext>
            </a:extLst>
          </p:cNvPr>
          <p:cNvSpPr>
            <a:spLocks noGrp="1"/>
          </p:cNvSpPr>
          <p:nvPr/>
        </p:nvSpPr>
        <p:spPr>
          <a:xfrm>
            <a:off x="647700" y="4343400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975">
                <a:solidFill>
                  <a:srgbClr val="DDE3F3"/>
                </a:solidFill>
              </a:defRPr>
            </a:pPr>
            <a:r>
              <a:rPr sz="975" u="none" cap="none">
                <a:solidFill>
                  <a:srgbClr val="DDE3F3"/>
                </a:solidFill>
                <a:latin typeface="Adelle Sans Devanagari"/>
                <a:ea typeface="Adelle Sans Devanagari"/>
                <a:cs typeface="Adelle Sans Devanagari"/>
              </a:rPr>
              <a:t>¹ Institución, ciudad, país. ² Institución, ciudad, país.</a:t>
            </a:r>
            <a:endParaRPr sz="1500" u="none" cap="none">
              <a:solidFill>
                <a:schemeClr val="bg1"/>
              </a:solidFill>
              <a:latin typeface="Adelle Sans Devanagari"/>
              <a:ea typeface="Adelle Sans Devanagari"/>
              <a:cs typeface="Adelle Sans Devanaga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975">
                <a:solidFill>
                  <a:srgbClr val="DDE3F3"/>
                </a:solidFill>
              </a:defRPr>
            </a:pPr>
            <a:r>
              <a:rPr sz="975" u="none" cap="none">
                <a:solidFill>
                  <a:srgbClr val="DDE3F3"/>
                </a:solidFill>
                <a:latin typeface="Adelle Sans Devanagari"/>
                <a:ea typeface="Adelle Sans Devanagari"/>
                <a:cs typeface="Adelle Sans Devanagari"/>
              </a:rPr>
              <a:t>³ Institución, ciudad, país. ⁴ Institución, ciudad, país.</a:t>
            </a:r>
            <a:endParaRPr sz="1500" u="none" cap="none">
              <a:solidFill>
                <a:schemeClr val="bg1"/>
              </a:solidFill>
              <a:latin typeface="Adelle Sans Devanagari"/>
              <a:ea typeface="Adelle Sans Devanagari"/>
              <a:cs typeface="Adelle Sans Devanagari"/>
            </a:endParaRPr>
          </a:p>
        </p:txBody>
      </p:sp>
    </p:spTree>
    <p:extLst>
      <p:ext uri="{BB962C8B-B14F-4D97-AF65-F5344CB8AC3E}">
        <p14:creationId xmlns:p14="http://schemas.microsoft.com/office/powerpoint/2010/main" val="1235807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n 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4" name="Google Shape;64;g1e4f907ddda_0_10">
            <a:extLst>
              <a:ext uri="{FF2B5EF4-FFF2-40B4-BE49-F238E27FC236}">
                <a16:creationId xmlns:a16="http://schemas.microsoft.com/office/drawing/2014/main" id="{6FAFF198-64D7-46F7-A3DD-DB8EAB058436}"/>
              </a:ext>
            </a:extLst>
          </p:cNvPr>
          <p:cNvSpPr>
            <a:spLocks noGrp="1"/>
          </p:cNvSpPr>
          <p:nvPr/>
        </p:nvSpPr>
        <p:spPr>
          <a:xfrm>
            <a:off x="609600" y="2457450"/>
            <a:ext cx="45720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 fontScale="95188" lnSpcReduction="10000"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555A66"/>
                </a:solidFill>
              </a:defRPr>
            </a:pPr>
            <a:r>
              <a:rPr sz="1350" u="none" cap="none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Declare aquí cualquier relación financiera, profesional o personal que pueda representar un conflicto de interés.</a:t>
            </a:r>
            <a:endParaRPr u="none" cap="none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endParaRPr u="none" cap="none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555A66"/>
                </a:solidFill>
              </a:defRPr>
            </a:pPr>
            <a:r>
              <a:rPr sz="1350" u="none" cap="none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Si no existen conflictos, indique: “El autor declara no tener conflictos de interés”.</a:t>
            </a:r>
            <a:endParaRPr u="none" cap="none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</p:txBody>
      </p:sp>
      <p:sp>
        <p:nvSpPr>
          <p:cNvPr id="65" name="Google Shape;65;g1e4f907ddda_0_10">
            <a:extLst>
              <a:ext uri="{FF2B5EF4-FFF2-40B4-BE49-F238E27FC236}">
                <a16:creationId xmlns:a16="http://schemas.microsoft.com/office/drawing/2014/main" id="{4A9E1F49-7189-49E2-BDDD-0A3F859D3F3A}"/>
              </a:ext>
            </a:extLst>
          </p:cNvPr>
          <p:cNvSpPr>
            <a:spLocks noGrp="1"/>
          </p:cNvSpPr>
          <p:nvPr/>
        </p:nvSpPr>
        <p:spPr>
          <a:xfrm>
            <a:off x="609600" y="1314450"/>
            <a:ext cx="476250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100" b="1">
                <a:solidFill>
                  <a:srgbClr val="123B82"/>
                </a:solidFill>
              </a:defRPr>
            </a:pPr>
            <a:r>
              <a:rPr sz="2100" b="1" i="0" u="none" cap="none">
                <a:solidFill>
                  <a:srgbClr val="123B82"/>
                </a:solidFill>
                <a:latin typeface="Roboto"/>
                <a:ea typeface="Roboto"/>
                <a:cs typeface="Roboto"/>
              </a:rPr>
              <a:t>Conflictos de interés / Disclosures</a:t>
            </a:r>
            <a:endParaRPr sz="1800" b="1" i="0" u="none" cap="none">
              <a:solidFill>
                <a:srgbClr val="FFFFFF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73" name="Google Shape;66;g1e4f907ddda_0_10"/>
          <p:cNvPicPr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7429" y="1689805"/>
            <a:ext cx="3156996" cy="2935075"/>
          </a:xfrm>
          <a:prstGeom prst="rect">
            <a:avLst/>
          </a:prstGeom>
          <a:ln>
            <a:noFill/>
          </a:ln>
        </p:spPr>
      </p:pic>
      <p:sp>
        <p:nvSpPr>
          <p:cNvPr id="67" name="Google Shape;67;g1e4f907ddda_0_10">
            <a:extLst>
              <a:ext uri="{FF2B5EF4-FFF2-40B4-BE49-F238E27FC236}">
                <a16:creationId xmlns:a16="http://schemas.microsoft.com/office/drawing/2014/main" id="{5701BC37-8964-4EE2-B349-AE2E410E73C0}"/>
              </a:ext>
            </a:extLst>
          </p:cNvPr>
          <p:cNvSpPr>
            <a:spLocks noGrp="1"/>
          </p:cNvSpPr>
          <p:nvPr/>
        </p:nvSpPr>
        <p:spPr>
          <a:xfrm>
            <a:off x="609600" y="1885950"/>
            <a:ext cx="45720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1650" b="1">
                <a:solidFill>
                  <a:srgbClr val="123B82"/>
                </a:solidFill>
              </a:defRPr>
            </a:pPr>
            <a:r>
              <a:rPr sz="1650" b="1">
                <a:solidFill>
                  <a:srgbClr val="123B82"/>
                </a:solidFill>
                <a:latin typeface="Adelle Sans Devanagari Light"/>
                <a:ea typeface="Adelle Sans Devanagari Light"/>
                <a:cs typeface="Adelle Sans Devanagari Light"/>
              </a:rPr>
              <a:t>Declaración del autor</a:t>
            </a:r>
            <a:endParaRPr sz="2200" u="none" cap="none">
              <a:solidFill>
                <a:srgbClr val="012B84"/>
              </a:solidFill>
              <a:latin typeface="Adelle Sans Devanagari Light"/>
              <a:ea typeface="Adelle Sans Devanagari Light"/>
              <a:cs typeface="Adelle Sans Devanaga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55708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n 5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2" name="Google Shape;72;g1e4fa6ecd30_0_3">
            <a:extLst>
              <a:ext uri="{FF2B5EF4-FFF2-40B4-BE49-F238E27FC236}">
                <a16:creationId xmlns:a16="http://schemas.microsoft.com/office/drawing/2014/main" id="{1B7857D2-3834-4623-A73A-DD08012431EA}"/>
              </a:ext>
            </a:extLst>
          </p:cNvPr>
          <p:cNvSpPr>
            <a:spLocks noGrp="1"/>
          </p:cNvSpPr>
          <p:nvPr/>
        </p:nvSpPr>
        <p:spPr>
          <a:xfrm>
            <a:off x="609600" y="2400300"/>
            <a:ext cx="3714750" cy="200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 lnSpcReduction="20000"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555A66"/>
                </a:solidFill>
              </a:defRPr>
            </a:pPr>
            <a:r>
              <a:rPr sz="1350" u="none" cap="none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Incorpore aquí los antecedentes, métodos o resultados principales.</a:t>
            </a:r>
            <a:endParaRPr u="none" cap="none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endParaRPr u="none" cap="none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555A66"/>
                </a:solidFill>
              </a:defRPr>
            </a:pPr>
            <a:r>
              <a:rPr sz="1350" u="none" cap="none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Utilice frases breves y un tamaño de letra que permita una lectura clara desde el auditorio.</a:t>
            </a:r>
            <a:endParaRPr u="none" cap="none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</p:txBody>
      </p:sp>
      <p:sp>
        <p:nvSpPr>
          <p:cNvPr id="73" name="Google Shape;73;g1e4fa6ecd30_0_3">
            <a:extLst>
              <a:ext uri="{FF2B5EF4-FFF2-40B4-BE49-F238E27FC236}">
                <a16:creationId xmlns:a16="http://schemas.microsoft.com/office/drawing/2014/main" id="{0357B7B2-91FE-43B3-A2C0-3B07C3A2CE21}"/>
              </a:ext>
            </a:extLst>
          </p:cNvPr>
          <p:cNvSpPr>
            <a:spLocks noGrp="1"/>
          </p:cNvSpPr>
          <p:nvPr/>
        </p:nvSpPr>
        <p:spPr>
          <a:xfrm>
            <a:off x="609600" y="1485900"/>
            <a:ext cx="7905750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50" b="1">
                <a:solidFill>
                  <a:srgbClr val="123B82"/>
                </a:solidFill>
              </a:defRPr>
            </a:pPr>
            <a:r>
              <a:rPr sz="2250" b="1">
                <a:solidFill>
                  <a:srgbClr val="123B82"/>
                </a:solidFill>
                <a:latin typeface="Adelle Sans Devanagari"/>
                <a:ea typeface="Adelle Sans Devanagari"/>
                <a:cs typeface="Adelle Sans Devanagari"/>
              </a:rPr>
              <a:t>TÍTULO DE LA DIAPOSITIVA</a:t>
            </a:r>
            <a:endParaRPr sz="2200" u="none" cap="none">
              <a:solidFill>
                <a:srgbClr val="012B84"/>
              </a:solidFill>
              <a:latin typeface="Adelle Sans Devanagari"/>
              <a:ea typeface="Adelle Sans Devanagari"/>
              <a:cs typeface="Adelle Sans Devanagari"/>
            </a:endParaRPr>
          </a:p>
        </p:txBody>
      </p:sp>
      <p:sp>
        <p:nvSpPr>
          <p:cNvPr id="74" name="Google Shape;74;g1e4fa6ecd30_0_3">
            <a:extLst>
              <a:ext uri="{FF2B5EF4-FFF2-40B4-BE49-F238E27FC236}">
                <a16:creationId xmlns:a16="http://schemas.microsoft.com/office/drawing/2014/main" id="{0824A52A-0C27-49A6-92D9-9DDB90E6A652}"/>
              </a:ext>
            </a:extLst>
          </p:cNvPr>
          <p:cNvSpPr>
            <a:spLocks noGrp="1"/>
          </p:cNvSpPr>
          <p:nvPr/>
        </p:nvSpPr>
        <p:spPr>
          <a:xfrm>
            <a:off x="4714875" y="2400300"/>
            <a:ext cx="3810000" cy="200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294879"/>
                </a:solidFill>
              </a:defRPr>
            </a:pPr>
            <a:r>
              <a:rPr sz="1350" u="none" cap="none">
                <a:solidFill>
                  <a:srgbClr val="294879"/>
                </a:solidFill>
                <a:latin typeface="Adelle Sans Devanagari Light"/>
                <a:ea typeface="Adelle Sans Devanagari Light"/>
                <a:cs typeface="Adelle Sans Devanagari Light"/>
              </a:rPr>
              <a:t>Utilice esta columna para complementar la información con datos, conclusiones o elementos visuales relevantes.</a:t>
            </a:r>
            <a:endParaRPr sz="1100" u="none" cap="none">
              <a:solidFill>
                <a:schemeClr val="accent1">
                  <a:lumMod val="60000"/>
                  <a:lumOff val="40000"/>
                </a:schemeClr>
              </a:solidFill>
              <a:latin typeface="Adelle Sans Devanagari Light"/>
              <a:ea typeface="Adelle Sans Devanagari Light"/>
              <a:cs typeface="Adelle Sans Devanaga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29811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Imagen 3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9" name="Google Shape;79;g1e4f907ddda_0_0">
            <a:extLst>
              <a:ext uri="{FF2B5EF4-FFF2-40B4-BE49-F238E27FC236}">
                <a16:creationId xmlns:a16="http://schemas.microsoft.com/office/drawing/2014/main" id="{7F5F2940-8423-4A55-B3C4-E69A18578A16}"/>
              </a:ext>
            </a:extLst>
          </p:cNvPr>
          <p:cNvSpPr>
            <a:spLocks noGrp="1"/>
          </p:cNvSpPr>
          <p:nvPr/>
        </p:nvSpPr>
        <p:spPr>
          <a:xfrm>
            <a:off x="803165" y="1670164"/>
            <a:ext cx="4634825" cy="21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sz="6000" u="none" cap="none">
                <a:solidFill>
                  <a:schemeClr val="bg1">
                    <a:lumMod val="65000"/>
                  </a:schemeClr>
                </a:solidFill>
              </a:rPr>
              <a:t>Gracias</a:t>
            </a: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sz="5800">
                <a:solidFill>
                  <a:schemeClr val="bg1"/>
                </a:solidFill>
                <a:latin typeface="+mj-lt"/>
                <a:ea typeface="+mj-lt"/>
                <a:cs typeface="+mj-lt"/>
              </a:rPr>
              <a:t>THANK YOU</a:t>
            </a:r>
            <a:endParaRPr sz="5800" u="none" cap="none">
              <a:solidFill>
                <a:schemeClr val="bg1"/>
              </a:solidFill>
              <a:latin typeface="+mj-lt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5237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Macintosh PowerPoint</Application>
  <DocSecurity>0</DocSecurity>
  <PresentationFormat>Presentación en pantalla (16:9)</PresentationFormat>
  <Paragraphs>19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3" baseType="lpstr">
      <vt:lpstr>Roboto Black</vt:lpstr>
      <vt:lpstr>Adelle Sans Devanagari</vt:lpstr>
      <vt:lpstr>Roboto</vt:lpstr>
      <vt:lpstr>Arial</vt:lpstr>
      <vt:lpstr>Calibri Light</vt:lpstr>
      <vt:lpstr>Adelle Sans Devanagari Light</vt:lpstr>
      <vt:lpstr>Barlow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Eliane Tomaz</cp:lastModifiedBy>
  <cp:revision>1</cp:revision>
  <dcterms:created xsi:type="dcterms:W3CDTF">2026-08-14T01:41:19Z</dcterms:created>
  <dcterms:modified xsi:type="dcterms:W3CDTF">2026-08-14T01:49:09Z</dcterms:modified>
</cp:coreProperties>
</file>