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embeddedFontLst>
    <p:embeddedFont>
      <p:font typeface="Adelle Sans Devanagari" panose="02000503000000020004" pitchFamily="2" charset="-78"/>
      <p:regular r:id="rId7"/>
      <p:bold r:id="rId8"/>
    </p:embeddedFont>
    <p:embeddedFont>
      <p:font typeface="Adelle Sans Devanagari Light" panose="02000503000000020004" pitchFamily="2" charset="-78"/>
      <p:regular r:id="rId9"/>
    </p:embeddedFont>
    <p:embeddedFont>
      <p:font typeface="Roboto Black" panose="02000000000000000000" pitchFamily="2" charset="0"/>
      <p:bold r:id="rId10"/>
      <p:italic r:id="rId11"/>
      <p:boldItalic r:id="rId12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1"/>
  </p:normalViewPr>
  <p:slideViewPr>
    <p:cSldViewPr snapToGrid="0">
      <p:cViewPr varScale="1">
        <p:scale>
          <a:sx n="154" d="100"/>
          <a:sy n="154" d="100"/>
        </p:scale>
        <p:origin x="46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AB57BB-2EEE-4540-AFB3-A6D13FF992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buNone/>
              <a:defRPr sz="45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0576D7-2432-BB4A-8F46-4172F2E5B5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t>Haz clic para editar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B9B120-E194-F54F-8206-A44CADF2E90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F292E3-6550-4B49-8D6D-1ADADC8840F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2644C8-CCEE-6E4B-9C52-7FA181FB0E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9D7DC-5848-F64E-8032-13A2795FB4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0A10CEB-FF83-DB43-89B9-FAC2725B07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7251E0-B78C-E541-B40C-9DD3D501B53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7474CC-E476-1348-B525-57032B930FE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2536F8-42BF-F64C-AC19-9B5112DEAE2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C19F89C-2777-344A-947A-B82FB5F4A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C17BB0-B034-D14F-9386-F4423100F4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AF620-60B9-8148-895C-3F15DF1BC93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C9644F-4003-234C-BAE4-23E653B3D36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EB6619-7954-B046-872A-357494F6BA3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7">
            <a:extLst>
              <a:ext uri="{FF2B5EF4-FFF2-40B4-BE49-F238E27FC236}">
                <a16:creationId xmlns:a16="http://schemas.microsoft.com/office/drawing/2014/main" id="{39251BBE-1FE9-47B2-A5E3-3651E02F7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>
            <a:extLst>
              <a:ext uri="{FF2B5EF4-FFF2-40B4-BE49-F238E27FC236}">
                <a16:creationId xmlns:a16="http://schemas.microsoft.com/office/drawing/2014/main" id="{6BF28207-F562-42C2-9C36-03C9FC6F7B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>
            <a:lvl1pPr marL="45720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7">
            <a:extLst>
              <a:ext uri="{FF2B5EF4-FFF2-40B4-BE49-F238E27FC236}">
                <a16:creationId xmlns:a16="http://schemas.microsoft.com/office/drawing/2014/main" id="{A4C48214-2E0C-4B16-9D78-2975289AF7EF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>
            <a:normAutofit/>
          </a:bodyPr>
          <a:lstStyle>
            <a:lvl1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1pPr>
            <a:lvl2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2pPr>
            <a:lvl3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3pPr>
            <a:lvl4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4pPr>
            <a:lvl5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5pPr>
            <a:lvl6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6pPr>
            <a:lvl7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7pPr>
            <a:lvl8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8pPr>
            <a:lvl9pPr marL="0" marR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cap="none">
                <a:solidFill>
                  <a:schemeClr val="dk2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067E77-6CD4-7947-A4E4-9C7F9E7B1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9AC0D3-8C77-4F47-9726-9A6E1B0E8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AAE6AB2-7D1C-F446-ACD3-C392587A8FE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278191-CB7E-A242-92ED-E030EC968B9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FF6282-C878-044D-9783-7E9B887921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3B69C0-121B-3042-AB15-CD4EA459B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buNone/>
              <a:defRPr sz="45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56807B7-2D5A-6D4F-BEF0-2845F84553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0E3F5B-F549-314D-B96B-D920ADDB35C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70E8D3-B5C2-FF43-BA87-89A8F0A67DA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219A94-847C-CB42-A224-F2C1679D7E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508D6D-4D29-564D-9976-206630019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15BE84-D73D-2A47-A1C4-3F2267DBA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22E683-A495-4E4D-A7C1-416DF0100F4A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EE67FA-2C51-6F4D-955F-CAAB8D82780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6AB0EF2-924E-034B-B6B8-1BD7F1CDA02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E3302E4-937F-C243-9B2A-D98121C93A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4C9007-8ACE-714E-97CC-77DD7E795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6E04159-1C05-8440-A8C0-49E74F6BBC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F8DDE85-4854-5C43-A374-2FBFE62E779E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688BCA5-C8A0-9844-A422-7865820C34E5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1AF297B-CCB1-644C-BDB5-21A49167F18C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D83A0ED-87B0-7B4C-9402-9BFFA8E5A95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C55F7F30-B8C6-2C49-8B71-ADFD14A6C89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492551E-EDD2-3E4B-A301-749C9AFD58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BAF6A2-B0A9-5A4C-AB81-11094B3C2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E227BFA-AA76-DE4A-8AB7-BBC117B94DB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C858A4C-D3E0-5046-947C-EE0008BDA78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4E00ABB-6BCD-A84D-883B-8F923D3C0A0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61D8C5F-9A4E-B44C-B03B-341163F5798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A3780-59E1-A148-B386-3B2B9FDC6EB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B860FEC-FC92-CA49-8A79-DD9843AF873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5A26D4-A245-9547-A4D1-218FC7035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7E183E-9961-B24D-A001-517C9F6FD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100"/>
            </a:lvl2pPr>
            <a:lvl3pPr>
              <a:buNone/>
              <a:defRPr sz="1800"/>
            </a:lvl3pPr>
            <a:lvl4pPr>
              <a:buNone/>
              <a:defRPr sz="1500"/>
            </a:lvl4pPr>
            <a:lvl5pPr>
              <a:buNone/>
              <a:defRPr sz="1500"/>
            </a:lvl5pPr>
            <a:lvl6pPr>
              <a:buNone/>
              <a:defRPr sz="1500"/>
            </a:lvl6pPr>
            <a:lvl7pPr>
              <a:buNone/>
              <a:defRPr sz="1500"/>
            </a:lvl7pPr>
            <a:lvl8pPr>
              <a:buNone/>
              <a:defRPr sz="1500"/>
            </a:lvl8pPr>
            <a:lvl9pPr>
              <a:buNone/>
              <a:defRPr sz="150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EAB4B1-8FE7-4A42-8CD4-0B9C63A7945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D9EE43-5059-F24E-88FE-592CAFEA89A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2842D2-72F6-8C4F-85E6-F154BB5741B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109A2F8-C799-BA4C-8E95-6B554FB5AD6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F4BAEB-CBE5-C344-B017-D5B9AEF46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buNone/>
              <a:defRPr sz="2400"/>
            </a:lvl1pPr>
          </a:lstStyle>
          <a:p>
            <a:r>
              <a:t>Haz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DE94553-8A6D-384A-BEE0-1A9807ABAE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3F11E77-9558-AD4A-B10F-103D22833B22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>
              <a:buNone/>
            </a:pPr>
            <a:r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6E3CD0-0D68-A243-87B1-EB01AE1D3D8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F28AF2-2039-7548-9AE8-201C01D0EA8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F67A054-D37B-1243-AD1C-C13163DA897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47FA7F3-CF7A-F949-B310-E958AAA1C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Haz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9C13846-A0CE-9149-BE8D-967DDF3423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Haga clic para modificar los estilos de texto del patrón</a:t>
            </a:r>
          </a:p>
          <a:p>
            <a:pPr lvl="1">
              <a:buNone/>
            </a:pPr>
            <a:r>
              <a:t>Segundo nivel</a:t>
            </a:r>
          </a:p>
          <a:p>
            <a:pPr lvl="2">
              <a:buNone/>
            </a:pPr>
            <a:r>
              <a:t>Tercer nivel</a:t>
            </a:r>
          </a:p>
          <a:p>
            <a:pPr lvl="3">
              <a:buNone/>
            </a:pPr>
            <a:r>
              <a:t>Cuarto nivel</a:t>
            </a:r>
          </a:p>
          <a:p>
            <a:pPr lvl="4">
              <a:buNone/>
            </a:pPr>
            <a:r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35EE72-CEE2-0D43-AD73-9AED497A7560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A9CDC-FD41-0845-AB0A-66C46DA2416C}" type="datetimeFigureOut">
              <a:t>13-08-26</a:t>
            </a:fld>
            <a:endParaRPr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BE6BB7F-E8F4-8D4E-BCAE-B51ED68F34D4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11B0C6-7E2A-5A45-9AEE-765E3D0872C0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685800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171450" indent="-171450" algn="l" defTabSz="685800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lt"/>
          <a:cs typeface="+mn-lt"/>
        </a:defRPr>
      </a:lvl1pPr>
      <a:lvl2pPr marL="5143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8572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lt"/>
          <a:cs typeface="+mn-lt"/>
        </a:defRPr>
      </a:lvl3pPr>
      <a:lvl4pPr marL="12001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4pPr>
      <a:lvl5pPr marL="15430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5pPr>
      <a:lvl6pPr marL="18859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6pPr>
      <a:lvl7pPr marL="22288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7pPr>
      <a:lvl8pPr marL="25717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8pPr>
      <a:lvl9pPr marL="2914650" indent="-171450" algn="l" defTabSz="685800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1pPr>
      <a:lvl2pPr marL="3429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2pPr>
      <a:lvl3pPr marL="6858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3pPr>
      <a:lvl4pPr marL="10287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4pPr>
      <a:lvl5pPr marL="13716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5pPr>
      <a:lvl6pPr marL="17145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6pPr>
      <a:lvl7pPr marL="20574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7pPr>
      <a:lvl8pPr marL="24003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8pPr>
      <a:lvl9pPr marL="2743200" algn="l" defTabSz="685800">
        <a:buNone/>
        <a:defRPr sz="135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4" name="Google Shape;54;p1">
            <a:extLst>
              <a:ext uri="{FF2B5EF4-FFF2-40B4-BE49-F238E27FC236}">
                <a16:creationId xmlns:a16="http://schemas.microsoft.com/office/drawing/2014/main" id="{4F8D2421-EDE3-4E8D-9497-712F42AE1D73}"/>
              </a:ext>
            </a:extLst>
          </p:cNvPr>
          <p:cNvSpPr>
            <a:spLocks noGrp="1"/>
          </p:cNvSpPr>
          <p:nvPr/>
        </p:nvSpPr>
        <p:spPr>
          <a:xfrm>
            <a:off x="647700" y="2686050"/>
            <a:ext cx="436245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875" b="1">
                <a:solidFill>
                  <a:srgbClr val="17376B"/>
                </a:solidFill>
              </a:defRPr>
            </a:pPr>
            <a:r>
              <a:rPr sz="1875" b="1" u="none" cap="none">
                <a:solidFill>
                  <a:srgbClr val="17376B"/>
                </a:solidFill>
                <a:latin typeface="Adelle Sans Devanagari Light"/>
                <a:ea typeface="Adelle Sans Devanagari Light"/>
                <a:cs typeface="Adelle Sans Devanagari Light"/>
              </a:rPr>
              <a:t>TÍTULO DEL TRABAJO ORAL</a:t>
            </a:r>
            <a:endParaRPr sz="2200" u="none" cap="none">
              <a:solidFill>
                <a:schemeClr val="accent1">
                  <a:lumMod val="50000"/>
                </a:schemeClr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875" b="1">
                <a:solidFill>
                  <a:srgbClr val="17376B"/>
                </a:solidFill>
              </a:defRPr>
            </a:pPr>
            <a:r>
              <a:rPr sz="1875" b="1" u="none" cap="none">
                <a:solidFill>
                  <a:srgbClr val="17376B"/>
                </a:solidFill>
                <a:latin typeface="Adelle Sans Devanagari Light"/>
                <a:ea typeface="Adelle Sans Devanagari Light"/>
                <a:cs typeface="Adelle Sans Devanagari Light"/>
              </a:rPr>
              <a:t>EN UN MÁXIMO DE DOS LÍNEAS</a:t>
            </a:r>
            <a:endParaRPr sz="2200" u="none" cap="none">
              <a:solidFill>
                <a:schemeClr val="accent1">
                  <a:lumMod val="50000"/>
                </a:schemeClr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  <p:sp>
        <p:nvSpPr>
          <p:cNvPr id="55" name="Google Shape;55;p1">
            <a:extLst>
              <a:ext uri="{FF2B5EF4-FFF2-40B4-BE49-F238E27FC236}">
                <a16:creationId xmlns:a16="http://schemas.microsoft.com/office/drawing/2014/main" id="{B0C7FD77-CD9F-44B5-8529-A50E860D86F3}"/>
              </a:ext>
            </a:extLst>
          </p:cNvPr>
          <p:cNvSpPr>
            <a:spLocks noGrp="1"/>
          </p:cNvSpPr>
          <p:nvPr/>
        </p:nvSpPr>
        <p:spPr>
          <a:xfrm>
            <a:off x="2511425" y="1803350"/>
            <a:ext cx="702900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350" b="1">
                <a:solidFill>
                  <a:srgbClr val="FFFFFF"/>
                </a:solidFill>
              </a:defRPr>
            </a:pPr>
            <a:r>
              <a:rPr sz="1350" b="1" i="0" u="none" cap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001</a:t>
            </a:r>
            <a:endParaRPr sz="2100" b="0" i="0" u="none" cap="none">
              <a:solidFill>
                <a:schemeClr val="lt1"/>
              </a:solidFill>
              <a:latin typeface="Roboto Black"/>
              <a:ea typeface="Roboto Black"/>
              <a:cs typeface="Roboto Black"/>
            </a:endParaRPr>
          </a:p>
        </p:txBody>
      </p:sp>
      <p:sp>
        <p:nvSpPr>
          <p:cNvPr id="56" name="Google Shape;56;p1">
            <a:extLst>
              <a:ext uri="{FF2B5EF4-FFF2-40B4-BE49-F238E27FC236}">
                <a16:creationId xmlns:a16="http://schemas.microsoft.com/office/drawing/2014/main" id="{87DFC888-0CCE-404F-A2C0-3FB0233C1A78}"/>
              </a:ext>
            </a:extLst>
          </p:cNvPr>
          <p:cNvSpPr>
            <a:spLocks noGrp="1"/>
          </p:cNvSpPr>
          <p:nvPr/>
        </p:nvSpPr>
        <p:spPr>
          <a:xfrm>
            <a:off x="647700" y="3762375"/>
            <a:ext cx="447675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125" b="1">
                <a:solidFill>
                  <a:srgbClr val="17376B"/>
                </a:solidFill>
              </a:defRPr>
            </a:pPr>
            <a:r>
              <a:rPr sz="1125" b="1" i="0" u="none" cap="none">
                <a:solidFill>
                  <a:srgbClr val="17376B"/>
                </a:solidFill>
                <a:latin typeface="Arial"/>
                <a:ea typeface="Arial"/>
                <a:cs typeface="Arial"/>
              </a:rPr>
              <a:t>Nombre Apellido¹, Nombre Apellido²,</a:t>
            </a:r>
            <a:endParaRPr sz="1500" b="0" i="0" u="none" cap="none">
              <a:solidFill>
                <a:schemeClr val="bg1"/>
              </a:solidFill>
              <a:latin typeface="Roboto Black"/>
              <a:ea typeface="Roboto Black"/>
              <a:cs typeface="Roboto Black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1125" b="1">
                <a:solidFill>
                  <a:srgbClr val="17376B"/>
                </a:solidFill>
              </a:defRPr>
            </a:pPr>
            <a:r>
              <a:rPr sz="1125" b="1" i="0" u="none" cap="none">
                <a:solidFill>
                  <a:srgbClr val="17376B"/>
                </a:solidFill>
                <a:latin typeface="Arial"/>
                <a:ea typeface="Arial"/>
                <a:cs typeface="Arial"/>
              </a:rPr>
              <a:t>Nombre Apellido³, Nombre Apellido⁴</a:t>
            </a:r>
            <a:endParaRPr sz="1500" b="0" i="0" u="none" cap="none">
              <a:solidFill>
                <a:schemeClr val="bg1"/>
              </a:solidFill>
              <a:latin typeface="Roboto Black"/>
              <a:ea typeface="Roboto Black"/>
              <a:cs typeface="Roboto Black"/>
            </a:endParaRPr>
          </a:p>
        </p:txBody>
      </p:sp>
      <p:sp>
        <p:nvSpPr>
          <p:cNvPr id="57" name="Google Shape;57;p1">
            <a:extLst>
              <a:ext uri="{FF2B5EF4-FFF2-40B4-BE49-F238E27FC236}">
                <a16:creationId xmlns:a16="http://schemas.microsoft.com/office/drawing/2014/main" id="{05FCE619-F0BD-4600-BDC7-BE6054A8BC67}"/>
              </a:ext>
            </a:extLst>
          </p:cNvPr>
          <p:cNvSpPr>
            <a:spLocks noGrp="1"/>
          </p:cNvSpPr>
          <p:nvPr/>
        </p:nvSpPr>
        <p:spPr>
          <a:xfrm>
            <a:off x="647700" y="4343400"/>
            <a:ext cx="447675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975">
                <a:solidFill>
                  <a:srgbClr val="294879"/>
                </a:solidFill>
              </a:defRPr>
            </a:pPr>
            <a:r>
              <a:rPr sz="975" u="none" cap="none">
                <a:solidFill>
                  <a:srgbClr val="294879"/>
                </a:solidFill>
                <a:latin typeface="Adelle Sans Devanagari"/>
                <a:ea typeface="Adelle Sans Devanagari"/>
                <a:cs typeface="Adelle Sans Devanagari"/>
              </a:rPr>
              <a:t>¹ Institución, ciudad, país. ² Institución, ciudad, país.</a:t>
            </a:r>
            <a:endParaRPr sz="1500" u="none" cap="none">
              <a:solidFill>
                <a:schemeClr val="accent1">
                  <a:lumMod val="50000"/>
                </a:schemeClr>
              </a:solidFill>
              <a:latin typeface="Adelle Sans Devanagari"/>
              <a:ea typeface="Adelle Sans Devanagari"/>
              <a:cs typeface="Adelle Sans Devanagar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00"/>
              <a:buFont typeface="Arial"/>
              <a:buNone/>
              <a:defRPr sz="975">
                <a:solidFill>
                  <a:srgbClr val="294879"/>
                </a:solidFill>
              </a:defRPr>
            </a:pPr>
            <a:r>
              <a:rPr sz="975" u="none" cap="none">
                <a:solidFill>
                  <a:srgbClr val="294879"/>
                </a:solidFill>
                <a:latin typeface="Adelle Sans Devanagari"/>
                <a:ea typeface="Adelle Sans Devanagari"/>
                <a:cs typeface="Adelle Sans Devanagari"/>
              </a:rPr>
              <a:t>³ Institución, ciudad, país. ⁴ Institución, ciudad, país.</a:t>
            </a:r>
            <a:endParaRPr sz="1500" u="none" cap="none">
              <a:solidFill>
                <a:schemeClr val="accent1">
                  <a:lumMod val="50000"/>
                </a:schemeClr>
              </a:solidFill>
              <a:latin typeface="Adelle Sans Devanagari"/>
              <a:ea typeface="Adelle Sans Devanagari"/>
              <a:cs typeface="Adelle Sans Devanagari"/>
            </a:endParaRPr>
          </a:p>
        </p:txBody>
      </p:sp>
    </p:spTree>
    <p:extLst>
      <p:ext uri="{BB962C8B-B14F-4D97-AF65-F5344CB8AC3E}">
        <p14:creationId xmlns:p14="http://schemas.microsoft.com/office/powerpoint/2010/main" val="285859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n 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4" name="Google Shape;64;g1e4f907ddda_0_10">
            <a:extLst>
              <a:ext uri="{FF2B5EF4-FFF2-40B4-BE49-F238E27FC236}">
                <a16:creationId xmlns:a16="http://schemas.microsoft.com/office/drawing/2014/main" id="{5890E72E-ADC9-48C7-94B2-027086CA1ABF}"/>
              </a:ext>
            </a:extLst>
          </p:cNvPr>
          <p:cNvSpPr>
            <a:spLocks noGrp="1"/>
          </p:cNvSpPr>
          <p:nvPr/>
        </p:nvSpPr>
        <p:spPr>
          <a:xfrm>
            <a:off x="609600" y="2457450"/>
            <a:ext cx="4572000" cy="1619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 fontScale="95188" lnSpcReduction="10000"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Declare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aquí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cualquier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relación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financiera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,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profesional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o personal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que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pueda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representar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un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conflicto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de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interés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.</a:t>
            </a:r>
            <a:endParaRPr u="none" cap="none" dirty="0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u="none" cap="none" dirty="0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Si no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existen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conflictos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,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indique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: “El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autor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declara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no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tener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conflictos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 de </a:t>
            </a:r>
            <a:r>
              <a:rPr sz="1350" u="none" cap="none" dirty="0" err="1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interés</a:t>
            </a:r>
            <a:r>
              <a:rPr sz="1350" u="none" cap="none" dirty="0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”.</a:t>
            </a:r>
            <a:endParaRPr u="none" cap="none" dirty="0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  <p:pic>
        <p:nvPicPr>
          <p:cNvPr id="72" name="Google Shape;66;g1e4f907ddda_0_10"/>
          <p:cNvPicPr>
            <a:picLocks noChangeAspect="1"/>
          </p:cNvPicPr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47429" y="1689805"/>
            <a:ext cx="3156996" cy="2935075"/>
          </a:xfrm>
          <a:prstGeom prst="rect">
            <a:avLst/>
          </a:prstGeom>
          <a:ln>
            <a:noFill/>
          </a:ln>
        </p:spPr>
      </p:pic>
      <p:sp>
        <p:nvSpPr>
          <p:cNvPr id="67" name="Google Shape;67;g1e4f907ddda_0_10">
            <a:extLst>
              <a:ext uri="{FF2B5EF4-FFF2-40B4-BE49-F238E27FC236}">
                <a16:creationId xmlns:a16="http://schemas.microsoft.com/office/drawing/2014/main" id="{82043ABA-3C92-40F9-9A78-45E533CB2901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47625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100" b="1">
                <a:solidFill>
                  <a:srgbClr val="123B82"/>
                </a:solidFill>
              </a:defRPr>
            </a:pPr>
            <a:r>
              <a:rPr sz="2100" b="1">
                <a:solidFill>
                  <a:srgbClr val="123B82"/>
                </a:solidFill>
                <a:latin typeface="Adelle Sans Devanagari Light"/>
                <a:ea typeface="Adelle Sans Devanagari Light"/>
                <a:cs typeface="Adelle Sans Devanagari Light"/>
              </a:rPr>
              <a:t>Conflictos de interés /</a:t>
            </a:r>
            <a:endParaRPr sz="2200" u="none" cap="none">
              <a:solidFill>
                <a:srgbClr val="012B84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100" b="1">
                <a:solidFill>
                  <a:srgbClr val="123B82"/>
                </a:solidFill>
              </a:defRPr>
            </a:pPr>
            <a:r>
              <a:rPr sz="2100" b="1">
                <a:solidFill>
                  <a:srgbClr val="123B82"/>
                </a:solidFill>
                <a:latin typeface="Adelle Sans Devanagari Light"/>
                <a:ea typeface="Adelle Sans Devanagari Light"/>
                <a:cs typeface="Adelle Sans Devanagari Light"/>
              </a:rPr>
              <a:t>Disclosures</a:t>
            </a:r>
            <a:endParaRPr sz="2200" u="none" cap="none">
              <a:solidFill>
                <a:srgbClr val="012B84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</p:spTree>
    <p:extLst>
      <p:ext uri="{BB962C8B-B14F-4D97-AF65-F5344CB8AC3E}">
        <p14:creationId xmlns:p14="http://schemas.microsoft.com/office/powerpoint/2010/main" val="803572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Imagen 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2" name="Google Shape;72;g1e4fa6ecd30_0_3">
            <a:extLst>
              <a:ext uri="{FF2B5EF4-FFF2-40B4-BE49-F238E27FC236}">
                <a16:creationId xmlns:a16="http://schemas.microsoft.com/office/drawing/2014/main" id="{663E0E87-CB6E-48EA-B461-F5C69AB8FBC3}"/>
              </a:ext>
            </a:extLst>
          </p:cNvPr>
          <p:cNvSpPr>
            <a:spLocks noGrp="1"/>
          </p:cNvSpPr>
          <p:nvPr/>
        </p:nvSpPr>
        <p:spPr>
          <a:xfrm>
            <a:off x="609600" y="2400300"/>
            <a:ext cx="371475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 lnSpcReduction="20000"/>
          </a:bodyPr>
          <a:lstStyle/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Incorpore aquí los antecedentes, métodos o resultados principales.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  <a:p>
            <a:pPr marL="0" marR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555A66"/>
                </a:solidFill>
              </a:defRPr>
            </a:pPr>
            <a:r>
              <a:rPr sz="1350" u="none" cap="none">
                <a:solidFill>
                  <a:srgbClr val="555A66"/>
                </a:solidFill>
                <a:latin typeface="Adelle Sans Devanagari Light"/>
                <a:ea typeface="Adelle Sans Devanagari Light"/>
                <a:cs typeface="Adelle Sans Devanagari Light"/>
              </a:rPr>
              <a:t>Utilice frases breves y un tamaño de letra que permita una lectura clara desde el auditorio.</a:t>
            </a:r>
            <a:endParaRPr u="none" cap="none">
              <a:solidFill>
                <a:srgbClr val="595959"/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  <p:sp>
        <p:nvSpPr>
          <p:cNvPr id="73" name="Google Shape;73;g1e4fa6ecd30_0_3">
            <a:extLst>
              <a:ext uri="{FF2B5EF4-FFF2-40B4-BE49-F238E27FC236}">
                <a16:creationId xmlns:a16="http://schemas.microsoft.com/office/drawing/2014/main" id="{91F81B0F-8222-4C7A-A1C2-A7A49EC80231}"/>
              </a:ext>
            </a:extLst>
          </p:cNvPr>
          <p:cNvSpPr>
            <a:spLocks noGrp="1"/>
          </p:cNvSpPr>
          <p:nvPr/>
        </p:nvSpPr>
        <p:spPr>
          <a:xfrm>
            <a:off x="609600" y="1485900"/>
            <a:ext cx="7905750" cy="66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50" b="1">
                <a:solidFill>
                  <a:srgbClr val="123B82"/>
                </a:solidFill>
              </a:defRPr>
            </a:pPr>
            <a:r>
              <a:rPr sz="2250" b="1">
                <a:solidFill>
                  <a:srgbClr val="123B82"/>
                </a:solidFill>
                <a:latin typeface="Adelle Sans Devanagari"/>
                <a:ea typeface="Adelle Sans Devanagari"/>
                <a:cs typeface="Adelle Sans Devanagari"/>
              </a:rPr>
              <a:t>TÍTULO DE LA DIAPOSITIVA</a:t>
            </a:r>
            <a:endParaRPr sz="2200" u="none" cap="none">
              <a:solidFill>
                <a:srgbClr val="012B84"/>
              </a:solidFill>
              <a:latin typeface="Adelle Sans Devanagari"/>
              <a:ea typeface="Adelle Sans Devanagari"/>
              <a:cs typeface="Adelle Sans Devanagari"/>
            </a:endParaRPr>
          </a:p>
        </p:txBody>
      </p:sp>
      <p:sp>
        <p:nvSpPr>
          <p:cNvPr id="74" name="Google Shape;74;g1e4fa6ecd30_0_3">
            <a:extLst>
              <a:ext uri="{FF2B5EF4-FFF2-40B4-BE49-F238E27FC236}">
                <a16:creationId xmlns:a16="http://schemas.microsoft.com/office/drawing/2014/main" id="{53754426-878A-4C29-BEF9-FEED10721D44}"/>
              </a:ext>
            </a:extLst>
          </p:cNvPr>
          <p:cNvSpPr>
            <a:spLocks noGrp="1"/>
          </p:cNvSpPr>
          <p:nvPr/>
        </p:nvSpPr>
        <p:spPr>
          <a:xfrm>
            <a:off x="4714875" y="2400300"/>
            <a:ext cx="3810000" cy="200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rmAutofit/>
          </a:bodyPr>
          <a:lstStyle/>
          <a:p>
            <a:pPr marL="0" marR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  <a:defRPr sz="1350">
                <a:solidFill>
                  <a:srgbClr val="294879"/>
                </a:solidFill>
              </a:defRPr>
            </a:pPr>
            <a:r>
              <a:rPr sz="1350" u="none" cap="none">
                <a:solidFill>
                  <a:srgbClr val="294879"/>
                </a:solidFill>
                <a:latin typeface="Adelle Sans Devanagari Light"/>
                <a:ea typeface="Adelle Sans Devanagari Light"/>
                <a:cs typeface="Adelle Sans Devanagari Light"/>
              </a:rPr>
              <a:t>Utilice esta columna para complementar la información con datos, conclusiones o elementos visuales relevantes.</a:t>
            </a:r>
            <a:endParaRPr sz="1100" u="none" cap="none">
              <a:solidFill>
                <a:schemeClr val="accent1">
                  <a:lumMod val="60000"/>
                  <a:lumOff val="40000"/>
                </a:schemeClr>
              </a:solidFill>
              <a:latin typeface="Adelle Sans Devanagari Light"/>
              <a:ea typeface="Adelle Sans Devanagari Light"/>
              <a:cs typeface="Adelle Sans Devanagari Light"/>
            </a:endParaRPr>
          </a:p>
        </p:txBody>
      </p:sp>
    </p:spTree>
    <p:extLst>
      <p:ext uri="{BB962C8B-B14F-4D97-AF65-F5344CB8AC3E}">
        <p14:creationId xmlns:p14="http://schemas.microsoft.com/office/powerpoint/2010/main" val="1060368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Imagen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9" name="Google Shape;79;g1e4f907ddda_0_0">
            <a:extLst>
              <a:ext uri="{FF2B5EF4-FFF2-40B4-BE49-F238E27FC236}">
                <a16:creationId xmlns:a16="http://schemas.microsoft.com/office/drawing/2014/main" id="{E35CE028-3919-49E7-B744-01E4EE3713C1}"/>
              </a:ext>
            </a:extLst>
          </p:cNvPr>
          <p:cNvSpPr>
            <a:spLocks noGrp="1"/>
          </p:cNvSpPr>
          <p:nvPr/>
        </p:nvSpPr>
        <p:spPr>
          <a:xfrm>
            <a:off x="528845" y="1479450"/>
            <a:ext cx="4634825" cy="21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sz="6600" u="none" cap="none">
                <a:solidFill>
                  <a:schemeClr val="bg1">
                    <a:lumMod val="65000"/>
                  </a:schemeClr>
                </a:solidFill>
              </a:rPr>
              <a:t>Gracias</a:t>
            </a: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sz="6000">
                <a:solidFill>
                  <a:schemeClr val="bg1">
                    <a:lumMod val="65000"/>
                  </a:schemeClr>
                </a:solidFill>
                <a:latin typeface="+mj-lt"/>
                <a:ea typeface="+mj-lt"/>
                <a:cs typeface="+mj-lt"/>
              </a:rPr>
              <a:t>THANK YOU</a:t>
            </a:r>
            <a:endParaRPr sz="6000" u="none" cap="none">
              <a:solidFill>
                <a:schemeClr val="bg1">
                  <a:lumMod val="65000"/>
                </a:schemeClr>
              </a:solidFill>
              <a:latin typeface="+mj-lt"/>
              <a:ea typeface="+mj-lt"/>
              <a:cs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1371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</Words>
  <Application>Microsoft Macintosh PowerPoint</Application>
  <DocSecurity>0</DocSecurity>
  <PresentationFormat>Presentación en pantalla (16:9)</PresentationFormat>
  <Paragraphs>19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Roboto Black</vt:lpstr>
      <vt:lpstr>Adelle Sans Devanagari</vt:lpstr>
      <vt:lpstr>Adelle Sans Devanagari Light</vt:lpstr>
      <vt:lpstr>Calibri Light</vt:lpstr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Eliane Tomaz</cp:lastModifiedBy>
  <cp:revision>1</cp:revision>
  <dcterms:created xsi:type="dcterms:W3CDTF">2026-08-14T01:41:18Z</dcterms:created>
  <dcterms:modified xsi:type="dcterms:W3CDTF">2026-08-14T01:48:21Z</dcterms:modified>
</cp:coreProperties>
</file>