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3" r:id="rId6"/>
    <p:sldId id="264" r:id="rId7"/>
    <p:sldId id="268" r:id="rId8"/>
    <p:sldId id="262" r:id="rId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9CA5"/>
    <a:srgbClr val="0661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67"/>
    <p:restoredTop sz="95794"/>
  </p:normalViewPr>
  <p:slideViewPr>
    <p:cSldViewPr snapToGrid="0" snapToObjects="1">
      <p:cViewPr varScale="1">
        <p:scale>
          <a:sx n="119" d="100"/>
          <a:sy n="119" d="100"/>
        </p:scale>
        <p:origin x="22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3218AF-922F-B047-9294-EB2C2597AEB3}"/>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0391410A-EBEF-AD42-A507-41E1D7A2EE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2EC671EC-EDCD-0B4D-91C2-DB6EAC6D2B77}"/>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5" name="Marcador de pie de página 4">
            <a:extLst>
              <a:ext uri="{FF2B5EF4-FFF2-40B4-BE49-F238E27FC236}">
                <a16:creationId xmlns:a16="http://schemas.microsoft.com/office/drawing/2014/main" id="{6366C139-6F1F-9F45-9C36-EDA5ED36B33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D4DA2AB-21E3-B148-95AC-BD5FF89C8057}"/>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435940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5CA9F2-F988-D347-AB56-7CCDC58CA1E4}"/>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7C4EC472-403D-D94B-B0B8-BC78536C177C}"/>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29E3D85F-942F-FA42-9C3D-66036A3C88EA}"/>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5" name="Marcador de pie de página 4">
            <a:extLst>
              <a:ext uri="{FF2B5EF4-FFF2-40B4-BE49-F238E27FC236}">
                <a16:creationId xmlns:a16="http://schemas.microsoft.com/office/drawing/2014/main" id="{1BB42441-A706-2B49-AF8D-C529D3870D5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CF2E4E9-D68B-7C41-A04C-4234F1795F6A}"/>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3515526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1437FC3-26DC-454B-95AF-CA44C0627418}"/>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DB6FDD6A-55FB-3542-B553-D5B0C82770D2}"/>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79935102-059F-B44A-BF47-A36D2178B9AC}"/>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5" name="Marcador de pie de página 4">
            <a:extLst>
              <a:ext uri="{FF2B5EF4-FFF2-40B4-BE49-F238E27FC236}">
                <a16:creationId xmlns:a16="http://schemas.microsoft.com/office/drawing/2014/main" id="{845419F7-F221-4E47-B0B0-36D80579CB7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1DFA260-B90F-9844-9749-A73A1CDD6332}"/>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874106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8750F-A846-E343-915D-C1AFE412DBB1}"/>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8A26CEBA-50C0-894D-8F9A-945175315544}"/>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297C200D-6C13-6944-BDAD-8A3A293BF463}"/>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5" name="Marcador de pie de página 4">
            <a:extLst>
              <a:ext uri="{FF2B5EF4-FFF2-40B4-BE49-F238E27FC236}">
                <a16:creationId xmlns:a16="http://schemas.microsoft.com/office/drawing/2014/main" id="{01E7EE5E-9BA6-9E40-B239-2EF1892AFBC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866D900-7793-5249-A49C-442FEB81E058}"/>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3681940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9E1C29-CC7F-964A-8C7C-4E8F9E4F074D}"/>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6C241CBB-98A8-304D-A2E3-B32D3D9C6D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DFE78809-9E62-F147-842E-F06BF4B18047}"/>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5" name="Marcador de pie de página 4">
            <a:extLst>
              <a:ext uri="{FF2B5EF4-FFF2-40B4-BE49-F238E27FC236}">
                <a16:creationId xmlns:a16="http://schemas.microsoft.com/office/drawing/2014/main" id="{834A3FF4-38DA-454A-B1CD-CD4534BCFBA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5258D9A-0ED4-C04D-BB30-93DD0F30CBAC}"/>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16569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E26AEE-9706-6345-87B3-77B4956DA8EB}"/>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AEBD9117-5623-E04D-AC2E-7AD4B978313B}"/>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1F9090EC-1BC2-CF4D-9316-0CF81F2A228C}"/>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1D73A1CE-86D7-E041-807A-49C56ABC335A}"/>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6" name="Marcador de pie de página 5">
            <a:extLst>
              <a:ext uri="{FF2B5EF4-FFF2-40B4-BE49-F238E27FC236}">
                <a16:creationId xmlns:a16="http://schemas.microsoft.com/office/drawing/2014/main" id="{C0E8FD21-01DD-2A48-B46A-9E86DC9A1595}"/>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03096F31-8CDA-E448-B3F2-388D4F6DA855}"/>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1554875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CD997D-C069-DF4D-8B3E-714CB7CDFC10}"/>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B8FDE2A2-31EB-744B-9946-6904FC26BD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678AC86B-B549-7B4C-85BC-F17A56E3D1FA}"/>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81090EE0-6AD6-E142-952C-B0CE619EE4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94C79EF5-B38D-1F4E-958E-FE2A231AFBB3}"/>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4973E1E8-7E08-3041-A8E6-81CE87813A2A}"/>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8" name="Marcador de pie de página 7">
            <a:extLst>
              <a:ext uri="{FF2B5EF4-FFF2-40B4-BE49-F238E27FC236}">
                <a16:creationId xmlns:a16="http://schemas.microsoft.com/office/drawing/2014/main" id="{A008F485-C3A9-6B4A-B0CD-11AA334C3602}"/>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323FE328-93F3-B94B-A73C-8309EF08777D}"/>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1146568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9C2A15-B313-D942-BECB-4F0C9D501710}"/>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9C8788D6-B342-FD4B-963A-6D247C8B9347}"/>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4" name="Marcador de pie de página 3">
            <a:extLst>
              <a:ext uri="{FF2B5EF4-FFF2-40B4-BE49-F238E27FC236}">
                <a16:creationId xmlns:a16="http://schemas.microsoft.com/office/drawing/2014/main" id="{14DE2B2F-FF49-9548-9E43-2602ACB873C5}"/>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DF94D14C-6DDD-AB42-A743-003CB3442CC0}"/>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2235953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A51B497-5EA6-9245-B5B0-32FCB4A4BFCF}"/>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3" name="Marcador de pie de página 2">
            <a:extLst>
              <a:ext uri="{FF2B5EF4-FFF2-40B4-BE49-F238E27FC236}">
                <a16:creationId xmlns:a16="http://schemas.microsoft.com/office/drawing/2014/main" id="{782AFC21-B869-1E40-8BE0-3ECDB8AD089F}"/>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8199F09B-8B0C-6C46-B4FD-1C07EA422EA7}"/>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984692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5C8E5C-BB35-7A4F-B7E9-09C157AAB1B4}"/>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DCA294C3-83C7-E94F-BD65-D9E115829D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CA3C186B-DAFE-E74E-94B6-DE2A6764E3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479D0BB2-3498-384E-8D41-F261753C23B3}"/>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6" name="Marcador de pie de página 5">
            <a:extLst>
              <a:ext uri="{FF2B5EF4-FFF2-40B4-BE49-F238E27FC236}">
                <a16:creationId xmlns:a16="http://schemas.microsoft.com/office/drawing/2014/main" id="{ACEDEC06-D94F-7048-B477-44D6DA03FC70}"/>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01CCCC74-E98C-D749-9878-44A80326D7D4}"/>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2688671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E40D1-039C-9C4E-82EF-A61892F6D5E6}"/>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F89B2A4D-1E54-0744-845B-F47875C342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AE8BBB78-F8F0-2A48-9AA1-FE07C8A00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F9B8748A-23C6-554A-AA45-BB5D316D4D1D}"/>
              </a:ext>
            </a:extLst>
          </p:cNvPr>
          <p:cNvSpPr>
            <a:spLocks noGrp="1"/>
          </p:cNvSpPr>
          <p:nvPr>
            <p:ph type="dt" sz="half" idx="10"/>
          </p:nvPr>
        </p:nvSpPr>
        <p:spPr/>
        <p:txBody>
          <a:bodyPr/>
          <a:lstStyle/>
          <a:p>
            <a:fld id="{22565FED-7695-2640-956B-35BF1F33E2A8}" type="datetimeFigureOut">
              <a:rPr lang="es-CO" smtClean="0"/>
              <a:t>17/08/26</a:t>
            </a:fld>
            <a:endParaRPr lang="es-CO"/>
          </a:p>
        </p:txBody>
      </p:sp>
      <p:sp>
        <p:nvSpPr>
          <p:cNvPr id="6" name="Marcador de pie de página 5">
            <a:extLst>
              <a:ext uri="{FF2B5EF4-FFF2-40B4-BE49-F238E27FC236}">
                <a16:creationId xmlns:a16="http://schemas.microsoft.com/office/drawing/2014/main" id="{04589DE5-AA64-E947-86A5-2F5E8158FC2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E10704CC-8118-A142-9B2E-A402FFC65CA6}"/>
              </a:ext>
            </a:extLst>
          </p:cNvPr>
          <p:cNvSpPr>
            <a:spLocks noGrp="1"/>
          </p:cNvSpPr>
          <p:nvPr>
            <p:ph type="sldNum" sz="quarter" idx="12"/>
          </p:nvPr>
        </p:nvSpPr>
        <p:spPr/>
        <p:txBody>
          <a:bodyPr/>
          <a:lstStyle/>
          <a:p>
            <a:fld id="{83BD88B8-BCDB-154C-854A-953B0ADFA44D}" type="slidenum">
              <a:rPr lang="es-CO" smtClean="0"/>
              <a:t>‹Nº›</a:t>
            </a:fld>
            <a:endParaRPr lang="es-CO"/>
          </a:p>
        </p:txBody>
      </p:sp>
    </p:spTree>
    <p:extLst>
      <p:ext uri="{BB962C8B-B14F-4D97-AF65-F5344CB8AC3E}">
        <p14:creationId xmlns:p14="http://schemas.microsoft.com/office/powerpoint/2010/main" val="2325563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03F13CF-3B71-E642-947D-B26AEA1FAA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EAA77D35-1E58-504E-85CD-62F40CBA18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4FDBCB07-9162-FD48-B8B6-D45912CA33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65FED-7695-2640-956B-35BF1F33E2A8}" type="datetimeFigureOut">
              <a:rPr lang="es-CO" smtClean="0"/>
              <a:t>17/08/26</a:t>
            </a:fld>
            <a:endParaRPr lang="es-CO"/>
          </a:p>
        </p:txBody>
      </p:sp>
      <p:sp>
        <p:nvSpPr>
          <p:cNvPr id="5" name="Marcador de pie de página 4">
            <a:extLst>
              <a:ext uri="{FF2B5EF4-FFF2-40B4-BE49-F238E27FC236}">
                <a16:creationId xmlns:a16="http://schemas.microsoft.com/office/drawing/2014/main" id="{C6C38F7A-ADFF-8543-BBA1-8DAB7CE4B3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7DBD5670-2858-9A48-9DFC-277F167101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BD88B8-BCDB-154C-854A-953B0ADFA44D}" type="slidenum">
              <a:rPr lang="es-CO" smtClean="0"/>
              <a:t>‹Nº›</a:t>
            </a:fld>
            <a:endParaRPr lang="es-CO"/>
          </a:p>
        </p:txBody>
      </p:sp>
    </p:spTree>
    <p:extLst>
      <p:ext uri="{BB962C8B-B14F-4D97-AF65-F5344CB8AC3E}">
        <p14:creationId xmlns:p14="http://schemas.microsoft.com/office/powerpoint/2010/main" val="3564486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pptcauperu2026.virtualrla.com/"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ptcauperu2026.virtualrla.com/"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43BCF8D-DC30-FD4C-90EA-1FD5E622CF90}"/>
              </a:ext>
            </a:extLst>
          </p:cNvPr>
          <p:cNvPicPr>
            <a:picLocks noChangeAspect="1"/>
          </p:cNvPicPr>
          <p:nvPr/>
        </p:nvPicPr>
        <p:blipFill>
          <a:blip r:embed="rId2"/>
          <a:srcRect/>
          <a:stretch/>
        </p:blipFill>
        <p:spPr>
          <a:xfrm>
            <a:off x="0" y="152882"/>
            <a:ext cx="12192000" cy="6858000"/>
          </a:xfrm>
          <a:prstGeom prst="rect">
            <a:avLst/>
          </a:prstGeom>
        </p:spPr>
      </p:pic>
      <p:sp>
        <p:nvSpPr>
          <p:cNvPr id="4" name="Google Shape;60;p2">
            <a:extLst>
              <a:ext uri="{FF2B5EF4-FFF2-40B4-BE49-F238E27FC236}">
                <a16:creationId xmlns:a16="http://schemas.microsoft.com/office/drawing/2014/main" id="{D582E956-EAC0-1043-B454-56B1ABA3B3B9}"/>
              </a:ext>
            </a:extLst>
          </p:cNvPr>
          <p:cNvSpPr txBox="1"/>
          <p:nvPr/>
        </p:nvSpPr>
        <p:spPr>
          <a:xfrm>
            <a:off x="315841" y="2302562"/>
            <a:ext cx="4912376" cy="1341176"/>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1200"/>
              </a:spcAft>
              <a:buClr>
                <a:srgbClr val="000000"/>
              </a:buClr>
              <a:buSzPts val="1665"/>
              <a:buFont typeface="Arial"/>
              <a:buNone/>
            </a:pPr>
            <a:r>
              <a:rPr lang="es-CO" sz="3200" b="1" i="0" u="none" strike="noStrike" cap="none" dirty="0">
                <a:solidFill>
                  <a:schemeClr val="bg1"/>
                </a:solidFill>
                <a:latin typeface="Arial" panose="020B0604020202020204" pitchFamily="34" charset="0"/>
                <a:ea typeface="Roboto Black"/>
                <a:cs typeface="Arial" panose="020B0604020202020204" pitchFamily="34" charset="0"/>
                <a:sym typeface="Roboto Black"/>
              </a:rPr>
              <a:t>TÍTULO PONENCIA</a:t>
            </a:r>
          </a:p>
          <a:p>
            <a:pPr>
              <a:lnSpc>
                <a:spcPct val="90000"/>
              </a:lnSpc>
              <a:spcAft>
                <a:spcPts val="1200"/>
              </a:spcAft>
              <a:buClr>
                <a:srgbClr val="000000"/>
              </a:buClr>
              <a:buSzPts val="1665"/>
            </a:pPr>
            <a:r>
              <a:rPr lang="es-CL" sz="3200" b="1" dirty="0">
                <a:solidFill>
                  <a:schemeClr val="bg1"/>
                </a:solidFill>
              </a:rPr>
              <a:t>PRESENTATION TITLE</a:t>
            </a:r>
            <a:endParaRPr lang="es-CL" sz="3200" dirty="0">
              <a:solidFill>
                <a:schemeClr val="bg1"/>
              </a:solidFill>
            </a:endParaRPr>
          </a:p>
          <a:p>
            <a:pPr marL="0" marR="0" lvl="0" indent="0" algn="l" rtl="0">
              <a:lnSpc>
                <a:spcPct val="90000"/>
              </a:lnSpc>
              <a:spcBef>
                <a:spcPts val="0"/>
              </a:spcBef>
              <a:spcAft>
                <a:spcPts val="1200"/>
              </a:spcAft>
              <a:buClr>
                <a:srgbClr val="000000"/>
              </a:buClr>
              <a:buSzPts val="1665"/>
              <a:buFont typeface="Arial"/>
              <a:buNone/>
            </a:pPr>
            <a:r>
              <a:rPr lang="es-CO" sz="3200" b="1" i="0" u="none" strike="noStrike" cap="none" dirty="0">
                <a:solidFill>
                  <a:schemeClr val="bg1"/>
                </a:solidFill>
                <a:latin typeface="Adelle Sans Devanagari" panose="02000503000000020004" pitchFamily="2" charset="-78"/>
                <a:ea typeface="Roboto Black"/>
                <a:cs typeface="Adelle Sans Devanagari" panose="02000503000000020004" pitchFamily="2" charset="-78"/>
                <a:sym typeface="Roboto Black"/>
              </a:rPr>
              <a:t> </a:t>
            </a:r>
          </a:p>
        </p:txBody>
      </p:sp>
      <p:sp>
        <p:nvSpPr>
          <p:cNvPr id="5" name="Google Shape;61;p2">
            <a:extLst>
              <a:ext uri="{FF2B5EF4-FFF2-40B4-BE49-F238E27FC236}">
                <a16:creationId xmlns:a16="http://schemas.microsoft.com/office/drawing/2014/main" id="{4ED8AB76-64ED-EF4A-8FD1-F50AF43DB879}"/>
              </a:ext>
            </a:extLst>
          </p:cNvPr>
          <p:cNvSpPr txBox="1"/>
          <p:nvPr/>
        </p:nvSpPr>
        <p:spPr>
          <a:xfrm>
            <a:off x="459395" y="3931989"/>
            <a:ext cx="5184620"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100"/>
              <a:buFont typeface="Arial"/>
              <a:buNone/>
            </a:pPr>
            <a:r>
              <a:rPr lang="es-CO" sz="2400" u="none" strike="noStrike" cap="none" dirty="0">
                <a:solidFill>
                  <a:schemeClr val="bg1"/>
                </a:solidFill>
                <a:latin typeface="Arial" panose="020B0604020202020204" pitchFamily="34" charset="0"/>
                <a:cs typeface="Arial" panose="020B0604020202020204" pitchFamily="34" charset="0"/>
                <a:sym typeface="Arial"/>
              </a:rPr>
              <a:t>Nombre Apellido Apellido</a:t>
            </a:r>
            <a:br>
              <a:rPr lang="es-CO" sz="2400" b="1" i="0" u="none" strike="noStrike" cap="none" dirty="0">
                <a:solidFill>
                  <a:schemeClr val="bg1"/>
                </a:solidFill>
                <a:latin typeface="Arial" panose="020B0604020202020204" pitchFamily="34" charset="0"/>
                <a:cs typeface="Arial" panose="020B0604020202020204" pitchFamily="34" charset="0"/>
                <a:sym typeface="Arial"/>
              </a:rPr>
            </a:br>
            <a:r>
              <a:rPr lang="es-CO" sz="2400" u="none" strike="noStrike" cap="none" dirty="0">
                <a:solidFill>
                  <a:schemeClr val="bg1"/>
                </a:solidFill>
                <a:latin typeface="Arial" panose="020B0604020202020204" pitchFamily="34" charset="0"/>
                <a:cs typeface="Arial" panose="020B0604020202020204" pitchFamily="34" charset="0"/>
                <a:sym typeface="Arial"/>
              </a:rPr>
              <a:t>Cargo, Institución</a:t>
            </a:r>
          </a:p>
          <a:p>
            <a:pPr marL="0" marR="0" lvl="0" indent="0" algn="l" rtl="0">
              <a:lnSpc>
                <a:spcPct val="100000"/>
              </a:lnSpc>
              <a:spcBef>
                <a:spcPts val="0"/>
              </a:spcBef>
              <a:spcAft>
                <a:spcPts val="0"/>
              </a:spcAft>
              <a:buClr>
                <a:srgbClr val="000000"/>
              </a:buClr>
              <a:buSzPts val="3100"/>
              <a:buFont typeface="Arial"/>
              <a:buNone/>
            </a:pPr>
            <a:endParaRPr lang="es-CO" sz="2400" dirty="0">
              <a:solidFill>
                <a:schemeClr val="bg1"/>
              </a:solidFill>
              <a:latin typeface="Adelle Sans Devanagari Thin" panose="02000503000000020004" pitchFamily="2" charset="-78"/>
              <a:cs typeface="Adelle Sans Devanagari Thin" panose="02000503000000020004" pitchFamily="2" charset="-78"/>
              <a:sym typeface="Arial"/>
            </a:endParaRPr>
          </a:p>
          <a:p>
            <a:pPr lvl="0">
              <a:buClr>
                <a:srgbClr val="000000"/>
              </a:buClr>
              <a:buSzPts val="3100"/>
            </a:pPr>
            <a:r>
              <a:rPr lang="es-CL" sz="2400" dirty="0">
                <a:solidFill>
                  <a:schemeClr val="bg1"/>
                </a:solidFill>
                <a:latin typeface="Arial" panose="020B0604020202020204" pitchFamily="34" charset="0"/>
                <a:cs typeface="Arial" panose="020B0604020202020204" pitchFamily="34" charset="0"/>
              </a:rPr>
              <a:t>First and Last Name</a:t>
            </a:r>
            <a:br>
              <a:rPr lang="es-CL" sz="2400" dirty="0">
                <a:solidFill>
                  <a:schemeClr val="bg1"/>
                </a:solidFill>
                <a:latin typeface="Arial" panose="020B0604020202020204" pitchFamily="34" charset="0"/>
                <a:cs typeface="Arial" panose="020B0604020202020204" pitchFamily="34" charset="0"/>
              </a:rPr>
            </a:br>
            <a:r>
              <a:rPr lang="es-CL" sz="2400" dirty="0">
                <a:solidFill>
                  <a:schemeClr val="bg1"/>
                </a:solidFill>
                <a:latin typeface="Arial" panose="020B0604020202020204" pitchFamily="34" charset="0"/>
                <a:cs typeface="Arial" panose="020B0604020202020204" pitchFamily="34" charset="0"/>
              </a:rPr>
              <a:t>Position, </a:t>
            </a:r>
            <a:r>
              <a:rPr lang="en-US" sz="2400" noProof="0" dirty="0">
                <a:solidFill>
                  <a:schemeClr val="bg1"/>
                </a:solidFill>
                <a:latin typeface="Arial" panose="020B0604020202020204" pitchFamily="34" charset="0"/>
                <a:cs typeface="Arial" panose="020B0604020202020204" pitchFamily="34" charset="0"/>
              </a:rPr>
              <a:t>Institution</a:t>
            </a:r>
            <a:endParaRPr sz="2400" u="none" strike="noStrike" cap="none"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541590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078608A7-F2B4-EE4C-B68C-B9812B54D7C6}"/>
              </a:ext>
            </a:extLst>
          </p:cNvPr>
          <p:cNvPicPr>
            <a:picLocks noChangeAspect="1"/>
          </p:cNvPicPr>
          <p:nvPr/>
        </p:nvPicPr>
        <p:blipFill>
          <a:blip r:embed="rId2"/>
          <a:srcRect/>
          <a:stretch/>
        </p:blipFill>
        <p:spPr>
          <a:xfrm>
            <a:off x="0" y="0"/>
            <a:ext cx="12192000" cy="6858000"/>
          </a:xfrm>
          <a:prstGeom prst="rect">
            <a:avLst/>
          </a:prstGeom>
        </p:spPr>
      </p:pic>
      <p:sp>
        <p:nvSpPr>
          <p:cNvPr id="4" name="Google Shape;68;g2c2250b3aab_0_0">
            <a:extLst>
              <a:ext uri="{FF2B5EF4-FFF2-40B4-BE49-F238E27FC236}">
                <a16:creationId xmlns:a16="http://schemas.microsoft.com/office/drawing/2014/main" id="{E33AFFD6-1E51-A54F-BDB6-564DF1BDE504}"/>
              </a:ext>
            </a:extLst>
          </p:cNvPr>
          <p:cNvSpPr txBox="1"/>
          <p:nvPr/>
        </p:nvSpPr>
        <p:spPr>
          <a:xfrm>
            <a:off x="671331" y="3261044"/>
            <a:ext cx="10331286" cy="2471350"/>
          </a:xfrm>
          <a:prstGeom prst="rect">
            <a:avLst/>
          </a:prstGeom>
          <a:noFill/>
          <a:ln>
            <a:noFill/>
          </a:ln>
        </p:spPr>
        <p:txBody>
          <a:bodyPr spcFirstLastPara="1" wrap="square" lIns="91425" tIns="91425" rIns="91425" bIns="91425" anchor="t" anchorCtr="0">
            <a:noAutofit/>
          </a:bodyPr>
          <a:lstStyle/>
          <a:p>
            <a:pPr algn="l"/>
            <a:r>
              <a:rPr lang="es-CO" sz="2000" u="sng" dirty="0">
                <a:solidFill>
                  <a:schemeClr val="bg1"/>
                </a:solidFill>
                <a:effectLst/>
                <a:latin typeface="Adelle Sans Devanagari" panose="02000503000000020004" pitchFamily="2" charset="-78"/>
                <a:cs typeface="Adelle Sans Devanagari" panose="02000503000000020004" pitchFamily="2" charset="-78"/>
              </a:rPr>
              <a:t>Conflicto de Interés</a:t>
            </a:r>
          </a:p>
          <a:p>
            <a:pPr algn="l"/>
            <a:endParaRPr lang="es-CO" sz="2000" dirty="0">
              <a:solidFill>
                <a:schemeClr val="bg1"/>
              </a:solidFill>
              <a:latin typeface="Adelle Sans Devanagari" panose="02000503000000020004" pitchFamily="2" charset="-78"/>
              <a:cs typeface="Adelle Sans Devanagari" panose="02000503000000020004" pitchFamily="2" charset="-78"/>
            </a:endParaRPr>
          </a:p>
          <a:p>
            <a:pPr algn="l"/>
            <a:r>
              <a:rPr lang="es-CO" sz="2000" dirty="0">
                <a:solidFill>
                  <a:schemeClr val="bg1"/>
                </a:solidFill>
                <a:effectLst/>
                <a:latin typeface="Adelle Sans Devanagari" panose="02000503000000020004" pitchFamily="2" charset="-78"/>
                <a:cs typeface="Adelle Sans Devanagari" panose="02000503000000020004" pitchFamily="2" charset="-78"/>
              </a:rPr>
              <a:t>Esta diapositiva es obligatoria. Por favor, declare cualquier conflicto de interés relevante</a:t>
            </a:r>
          </a:p>
          <a:p>
            <a:pPr algn="l"/>
            <a:endParaRPr lang="es-CO" sz="2000" dirty="0">
              <a:solidFill>
                <a:schemeClr val="bg1"/>
              </a:solidFill>
              <a:latin typeface="Adelle Sans Devanagari" panose="02000503000000020004" pitchFamily="2" charset="-78"/>
              <a:cs typeface="Adelle Sans Devanagari" panose="02000503000000020004" pitchFamily="2" charset="-78"/>
            </a:endParaRPr>
          </a:p>
          <a:p>
            <a:pPr algn="l"/>
            <a:endParaRPr lang="es-CO" sz="2000" dirty="0">
              <a:solidFill>
                <a:schemeClr val="bg1"/>
              </a:solidFill>
              <a:effectLst/>
              <a:latin typeface="Adelle Sans Devanagari" panose="02000503000000020004" pitchFamily="2" charset="-78"/>
              <a:cs typeface="Adelle Sans Devanagari" panose="02000503000000020004" pitchFamily="2" charset="-78"/>
            </a:endParaRPr>
          </a:p>
          <a:p>
            <a:pPr algn="l"/>
            <a:endParaRPr lang="es-CO" sz="2000" dirty="0">
              <a:solidFill>
                <a:schemeClr val="bg1"/>
              </a:solidFill>
              <a:effectLst/>
              <a:latin typeface="Adelle Sans Devanagari" panose="02000503000000020004" pitchFamily="2" charset="-78"/>
              <a:cs typeface="Adelle Sans Devanagari" panose="02000503000000020004" pitchFamily="2" charset="-78"/>
            </a:endParaRPr>
          </a:p>
          <a:p>
            <a:pPr algn="l"/>
            <a:r>
              <a:rPr lang="es-CO" sz="2000" u="sng" dirty="0" err="1">
                <a:solidFill>
                  <a:schemeClr val="bg1"/>
                </a:solidFill>
                <a:effectLst/>
                <a:latin typeface="Adelle Sans Devanagari" panose="02000503000000020004" pitchFamily="2" charset="-78"/>
                <a:cs typeface="Adelle Sans Devanagari" panose="02000503000000020004" pitchFamily="2" charset="-78"/>
              </a:rPr>
              <a:t>Disclosure</a:t>
            </a:r>
            <a:endParaRPr lang="es-CO" sz="2000" u="sng" dirty="0">
              <a:solidFill>
                <a:schemeClr val="bg1"/>
              </a:solidFill>
              <a:effectLst/>
              <a:latin typeface="Adelle Sans Devanagari" panose="02000503000000020004" pitchFamily="2" charset="-78"/>
              <a:cs typeface="Adelle Sans Devanagari" panose="02000503000000020004" pitchFamily="2" charset="-78"/>
            </a:endParaRPr>
          </a:p>
          <a:p>
            <a:pPr algn="l"/>
            <a:endParaRPr lang="es-CO" sz="2000" dirty="0">
              <a:solidFill>
                <a:schemeClr val="bg1"/>
              </a:solidFill>
              <a:effectLst/>
              <a:latin typeface="Adelle Sans Devanagari" panose="02000503000000020004" pitchFamily="2" charset="-78"/>
              <a:cs typeface="Adelle Sans Devanagari" panose="02000503000000020004" pitchFamily="2" charset="-78"/>
            </a:endParaRPr>
          </a:p>
          <a:p>
            <a:pPr algn="l"/>
            <a:r>
              <a:rPr lang="es-CO" sz="2000" dirty="0" err="1">
                <a:solidFill>
                  <a:schemeClr val="bg1"/>
                </a:solidFill>
                <a:effectLst/>
                <a:latin typeface="Adelle Sans Devanagari" panose="02000503000000020004" pitchFamily="2" charset="-78"/>
                <a:cs typeface="Adelle Sans Devanagari" panose="02000503000000020004" pitchFamily="2" charset="-78"/>
              </a:rPr>
              <a:t>It</a:t>
            </a:r>
            <a:r>
              <a:rPr lang="es-CO" sz="2000" dirty="0">
                <a:solidFill>
                  <a:schemeClr val="bg1"/>
                </a:solidFill>
                <a:effectLst/>
                <a:latin typeface="Adelle Sans Devanagari" panose="02000503000000020004" pitchFamily="2" charset="-78"/>
                <a:cs typeface="Adelle Sans Devanagari" panose="02000503000000020004" pitchFamily="2" charset="-78"/>
              </a:rPr>
              <a:t> </a:t>
            </a:r>
            <a:r>
              <a:rPr lang="es-CO" sz="2000" dirty="0" err="1">
                <a:solidFill>
                  <a:schemeClr val="bg1"/>
                </a:solidFill>
                <a:effectLst/>
                <a:latin typeface="Adelle Sans Devanagari" panose="02000503000000020004" pitchFamily="2" charset="-78"/>
                <a:cs typeface="Adelle Sans Devanagari" panose="02000503000000020004" pitchFamily="2" charset="-78"/>
              </a:rPr>
              <a:t>is</a:t>
            </a:r>
            <a:r>
              <a:rPr lang="es-CO" sz="2000" dirty="0">
                <a:solidFill>
                  <a:schemeClr val="bg1"/>
                </a:solidFill>
                <a:effectLst/>
                <a:latin typeface="Adelle Sans Devanagari" panose="02000503000000020004" pitchFamily="2" charset="-78"/>
                <a:cs typeface="Adelle Sans Devanagari" panose="02000503000000020004" pitchFamily="2" charset="-78"/>
              </a:rPr>
              <a:t> </a:t>
            </a:r>
            <a:r>
              <a:rPr lang="es-CO" sz="2000" dirty="0" err="1">
                <a:solidFill>
                  <a:schemeClr val="bg1"/>
                </a:solidFill>
                <a:effectLst/>
                <a:latin typeface="Adelle Sans Devanagari" panose="02000503000000020004" pitchFamily="2" charset="-78"/>
                <a:cs typeface="Adelle Sans Devanagari" panose="02000503000000020004" pitchFamily="2" charset="-78"/>
              </a:rPr>
              <a:t>mandatory</a:t>
            </a:r>
            <a:r>
              <a:rPr lang="es-CO" sz="2000" dirty="0">
                <a:solidFill>
                  <a:schemeClr val="bg1"/>
                </a:solidFill>
                <a:effectLst/>
                <a:latin typeface="Adelle Sans Devanagari" panose="02000503000000020004" pitchFamily="2" charset="-78"/>
                <a:cs typeface="Adelle Sans Devanagari" panose="02000503000000020004" pitchFamily="2" charset="-78"/>
              </a:rPr>
              <a:t> to declare </a:t>
            </a:r>
            <a:r>
              <a:rPr lang="es-CO" sz="2000" dirty="0" err="1">
                <a:solidFill>
                  <a:schemeClr val="bg1"/>
                </a:solidFill>
                <a:effectLst/>
                <a:latin typeface="Adelle Sans Devanagari" panose="02000503000000020004" pitchFamily="2" charset="-78"/>
                <a:cs typeface="Adelle Sans Devanagari" panose="02000503000000020004" pitchFamily="2" charset="-78"/>
              </a:rPr>
              <a:t>any</a:t>
            </a:r>
            <a:r>
              <a:rPr lang="es-CO" sz="2000" dirty="0">
                <a:solidFill>
                  <a:schemeClr val="bg1"/>
                </a:solidFill>
                <a:effectLst/>
                <a:latin typeface="Adelle Sans Devanagari" panose="02000503000000020004" pitchFamily="2" charset="-78"/>
                <a:cs typeface="Adelle Sans Devanagari" panose="02000503000000020004" pitchFamily="2" charset="-78"/>
              </a:rPr>
              <a:t> </a:t>
            </a:r>
            <a:r>
              <a:rPr lang="es-CO" sz="2000" dirty="0" err="1">
                <a:solidFill>
                  <a:schemeClr val="bg1"/>
                </a:solidFill>
                <a:effectLst/>
                <a:latin typeface="Adelle Sans Devanagari" panose="02000503000000020004" pitchFamily="2" charset="-78"/>
                <a:cs typeface="Adelle Sans Devanagari" panose="02000503000000020004" pitchFamily="2" charset="-78"/>
              </a:rPr>
              <a:t>disclosures</a:t>
            </a:r>
            <a:r>
              <a:rPr lang="es-CO" sz="2000" dirty="0">
                <a:solidFill>
                  <a:schemeClr val="bg1"/>
                </a:solidFill>
                <a:effectLst/>
                <a:latin typeface="Adelle Sans Devanagari" panose="02000503000000020004" pitchFamily="2" charset="-78"/>
                <a:cs typeface="Adelle Sans Devanagari" panose="02000503000000020004" pitchFamily="2" charset="-78"/>
              </a:rPr>
              <a:t> </a:t>
            </a:r>
            <a:r>
              <a:rPr lang="es-CO" sz="2000" dirty="0" err="1">
                <a:solidFill>
                  <a:schemeClr val="bg1"/>
                </a:solidFill>
                <a:effectLst/>
                <a:latin typeface="Adelle Sans Devanagari" panose="02000503000000020004" pitchFamily="2" charset="-78"/>
                <a:cs typeface="Adelle Sans Devanagari" panose="02000503000000020004" pitchFamily="2" charset="-78"/>
              </a:rPr>
              <a:t>on</a:t>
            </a:r>
            <a:r>
              <a:rPr lang="es-CO" sz="2000" dirty="0">
                <a:solidFill>
                  <a:schemeClr val="bg1"/>
                </a:solidFill>
                <a:effectLst/>
                <a:latin typeface="Adelle Sans Devanagari" panose="02000503000000020004" pitchFamily="2" charset="-78"/>
                <a:cs typeface="Adelle Sans Devanagari" panose="02000503000000020004" pitchFamily="2" charset="-78"/>
              </a:rPr>
              <a:t> </a:t>
            </a:r>
            <a:r>
              <a:rPr lang="es-CO" sz="2000" dirty="0" err="1">
                <a:solidFill>
                  <a:schemeClr val="bg1"/>
                </a:solidFill>
                <a:effectLst/>
                <a:latin typeface="Adelle Sans Devanagari" panose="02000503000000020004" pitchFamily="2" charset="-78"/>
                <a:cs typeface="Adelle Sans Devanagari" panose="02000503000000020004" pitchFamily="2" charset="-78"/>
              </a:rPr>
              <a:t>this</a:t>
            </a:r>
            <a:r>
              <a:rPr lang="es-CO" sz="2000" dirty="0">
                <a:solidFill>
                  <a:schemeClr val="bg1"/>
                </a:solidFill>
                <a:effectLst/>
                <a:latin typeface="Adelle Sans Devanagari" panose="02000503000000020004" pitchFamily="2" charset="-78"/>
                <a:cs typeface="Adelle Sans Devanagari" panose="02000503000000020004" pitchFamily="2" charset="-78"/>
              </a:rPr>
              <a:t> </a:t>
            </a:r>
            <a:r>
              <a:rPr lang="es-CO" sz="2000" dirty="0" err="1">
                <a:solidFill>
                  <a:schemeClr val="bg1"/>
                </a:solidFill>
                <a:effectLst/>
                <a:latin typeface="Adelle Sans Devanagari" panose="02000503000000020004" pitchFamily="2" charset="-78"/>
                <a:cs typeface="Adelle Sans Devanagari" panose="02000503000000020004" pitchFamily="2" charset="-78"/>
              </a:rPr>
              <a:t>slide</a:t>
            </a:r>
            <a:r>
              <a:rPr lang="es-CO" sz="2000" dirty="0">
                <a:solidFill>
                  <a:schemeClr val="bg1"/>
                </a:solidFill>
                <a:effectLst/>
                <a:latin typeface="Adelle Sans Devanagari" panose="02000503000000020004" pitchFamily="2" charset="-78"/>
                <a:cs typeface="Adelle Sans Devanagari" panose="02000503000000020004" pitchFamily="2" charset="-78"/>
              </a:rPr>
              <a:t>.</a:t>
            </a:r>
          </a:p>
        </p:txBody>
      </p:sp>
      <p:sp>
        <p:nvSpPr>
          <p:cNvPr id="5" name="Google Shape;69;g2c2250b3aab_0_0">
            <a:extLst>
              <a:ext uri="{FF2B5EF4-FFF2-40B4-BE49-F238E27FC236}">
                <a16:creationId xmlns:a16="http://schemas.microsoft.com/office/drawing/2014/main" id="{89D647C8-49A3-5D4F-A851-57FF08162CED}"/>
              </a:ext>
            </a:extLst>
          </p:cNvPr>
          <p:cNvSpPr txBox="1"/>
          <p:nvPr/>
        </p:nvSpPr>
        <p:spPr>
          <a:xfrm>
            <a:off x="671332" y="2250028"/>
            <a:ext cx="5216100" cy="1011016"/>
          </a:xfrm>
          <a:prstGeom prst="rect">
            <a:avLst/>
          </a:prstGeom>
          <a:noFill/>
          <a:ln>
            <a:noFill/>
          </a:ln>
        </p:spPr>
        <p:txBody>
          <a:bodyPr spcFirstLastPara="1" wrap="square" lIns="91425" tIns="91425" rIns="91425" bIns="91425" anchor="t" anchorCtr="0">
            <a:spAutoFit/>
          </a:bodyPr>
          <a:lstStyle/>
          <a:p>
            <a:pPr marL="0" marR="0" lvl="0" indent="0" rtl="0">
              <a:lnSpc>
                <a:spcPct val="115000"/>
              </a:lnSpc>
              <a:spcBef>
                <a:spcPts val="0"/>
              </a:spcBef>
              <a:spcAft>
                <a:spcPts val="1200"/>
              </a:spcAft>
              <a:buClr>
                <a:schemeClr val="dk1"/>
              </a:buClr>
              <a:buSzPts val="3800"/>
              <a:buFont typeface="Arial"/>
              <a:buNone/>
            </a:pPr>
            <a:r>
              <a:rPr lang="es-CO" sz="3800" b="1" strike="noStrike" cap="none" dirty="0">
                <a:solidFill>
                  <a:srgbClr val="069CA5"/>
                </a:solidFill>
                <a:latin typeface="Adelle Sans Devanagari" panose="02000503000000020004" pitchFamily="2" charset="-78"/>
                <a:ea typeface="Roboto"/>
                <a:cs typeface="Adelle Sans Devanagari" panose="02000503000000020004" pitchFamily="2" charset="-78"/>
                <a:sym typeface="Roboto"/>
              </a:rPr>
              <a:t>DISCLOSURES</a:t>
            </a:r>
            <a:endParaRPr sz="4467" b="1" strike="noStrike" cap="none" dirty="0">
              <a:solidFill>
                <a:srgbClr val="069CA5"/>
              </a:solidFill>
              <a:latin typeface="Adelle Sans Devanagari" panose="02000503000000020004" pitchFamily="2" charset="-78"/>
              <a:ea typeface="Roboto Black"/>
              <a:cs typeface="Adelle Sans Devanagari" panose="02000503000000020004" pitchFamily="2" charset="-78"/>
              <a:sym typeface="Roboto Black"/>
            </a:endParaRPr>
          </a:p>
        </p:txBody>
      </p:sp>
    </p:spTree>
    <p:extLst>
      <p:ext uri="{BB962C8B-B14F-4D97-AF65-F5344CB8AC3E}">
        <p14:creationId xmlns:p14="http://schemas.microsoft.com/office/powerpoint/2010/main" val="3723608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7609400-E659-A346-ACB1-D5E41A45846B}"/>
              </a:ext>
            </a:extLst>
          </p:cNvPr>
          <p:cNvPicPr>
            <a:picLocks noChangeAspect="1"/>
          </p:cNvPicPr>
          <p:nvPr/>
        </p:nvPicPr>
        <p:blipFill>
          <a:blip r:embed="rId2"/>
          <a:srcRect/>
          <a:stretch/>
        </p:blipFill>
        <p:spPr>
          <a:xfrm>
            <a:off x="0" y="0"/>
            <a:ext cx="12192000" cy="6858000"/>
          </a:xfrm>
          <a:prstGeom prst="rect">
            <a:avLst/>
          </a:prstGeom>
        </p:spPr>
      </p:pic>
      <p:sp>
        <p:nvSpPr>
          <p:cNvPr id="6" name="Google Shape;74;g2c2250b3aab_0_7">
            <a:extLst>
              <a:ext uri="{FF2B5EF4-FFF2-40B4-BE49-F238E27FC236}">
                <a16:creationId xmlns:a16="http://schemas.microsoft.com/office/drawing/2014/main" id="{33955E95-F072-914D-8935-5CE71E1239C2}"/>
              </a:ext>
            </a:extLst>
          </p:cNvPr>
          <p:cNvSpPr txBox="1"/>
          <p:nvPr/>
        </p:nvSpPr>
        <p:spPr>
          <a:xfrm>
            <a:off x="1131245" y="3130826"/>
            <a:ext cx="4156372" cy="2844338"/>
          </a:xfrm>
          <a:prstGeom prst="rect">
            <a:avLst/>
          </a:prstGeom>
          <a:noFill/>
          <a:ln>
            <a:noFill/>
          </a:ln>
        </p:spPr>
        <p:txBody>
          <a:bodyPr spcFirstLastPara="1" wrap="square" lIns="91425" tIns="91425" rIns="91425" bIns="91425" anchor="t" anchorCtr="0">
            <a:noAutofit/>
          </a:bodyPr>
          <a:lstStyle/>
          <a:p>
            <a:pPr marL="0" marR="0" lvl="0" indent="0" algn="just" rtl="0">
              <a:spcBef>
                <a:spcPts val="0"/>
              </a:spcBef>
              <a:spcAft>
                <a:spcPts val="1200"/>
              </a:spcAft>
              <a:buClr>
                <a:srgbClr val="000000"/>
              </a:buClr>
              <a:buSzPts val="1800"/>
              <a:buFont typeface="Arial"/>
              <a:buNone/>
            </a:pP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Cuerpo de Texto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Lorem</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ipsum</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dolor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sit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amet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consectetuer</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adipiscing</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elit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sed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diam</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nonummy</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nibh</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euismod</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tincidunt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ut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laoreet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dolore</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magna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aliquam</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erat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volutpat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Ut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wisi</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enim</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ad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minim</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veniam</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quis</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nostrud</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exerci</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tation</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ullamcorper</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suscipit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lobortis</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nisl</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ut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aliquip</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ex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ea</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commodo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consequat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Duis</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autem</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vel</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eum</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iriure</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dolor in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hendrerit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in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vulputate</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velit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esse</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molestie</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consequat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vel</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illum</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dolore</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eu</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feugiat</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nulla</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facilisis</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at vero eros et </a:t>
            </a:r>
            <a:r>
              <a:rPr lang="es-CO" sz="1600" b="0" i="0" u="none" strike="noStrike" cap="none" dirty="0" err="1">
                <a:solidFill>
                  <a:schemeClr val="bg1"/>
                </a:solidFill>
                <a:latin typeface="Adelle Sans Devanagari" panose="02000503000000020004" pitchFamily="2" charset="-78"/>
                <a:ea typeface="Roboto Medium"/>
                <a:cs typeface="Adelle Sans Devanagari" panose="02000503000000020004" pitchFamily="2" charset="-78"/>
                <a:sym typeface="Roboto Medium"/>
              </a:rPr>
              <a:t>accumsan</a:t>
            </a:r>
            <a:r>
              <a:rPr lang="es-CO"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rPr>
              <a:t> et.</a:t>
            </a:r>
            <a:endParaRPr sz="1600" b="0" i="0" u="none" strike="noStrike" cap="none" dirty="0">
              <a:solidFill>
                <a:schemeClr val="bg1"/>
              </a:solidFill>
              <a:latin typeface="Adelle Sans Devanagari" panose="02000503000000020004" pitchFamily="2" charset="-78"/>
              <a:ea typeface="Roboto Medium"/>
              <a:cs typeface="Adelle Sans Devanagari" panose="02000503000000020004" pitchFamily="2" charset="-78"/>
              <a:sym typeface="Roboto Medium"/>
            </a:endParaRPr>
          </a:p>
        </p:txBody>
      </p:sp>
      <p:sp>
        <p:nvSpPr>
          <p:cNvPr id="7" name="Google Shape;75;g2c2250b3aab_0_7">
            <a:extLst>
              <a:ext uri="{FF2B5EF4-FFF2-40B4-BE49-F238E27FC236}">
                <a16:creationId xmlns:a16="http://schemas.microsoft.com/office/drawing/2014/main" id="{2EA47C0D-486C-B844-9906-28582B9D0747}"/>
              </a:ext>
            </a:extLst>
          </p:cNvPr>
          <p:cNvSpPr txBox="1"/>
          <p:nvPr/>
        </p:nvSpPr>
        <p:spPr>
          <a:xfrm>
            <a:off x="1392150" y="1983017"/>
            <a:ext cx="9407700" cy="10269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1200"/>
              </a:spcAft>
              <a:buClr>
                <a:srgbClr val="000000"/>
              </a:buClr>
              <a:buSzPts val="1665"/>
              <a:buFont typeface="Arial"/>
              <a:buNone/>
            </a:pPr>
            <a:r>
              <a:rPr lang="es-CO" sz="2467" b="1" u="none" strike="noStrike" cap="none" dirty="0">
                <a:solidFill>
                  <a:srgbClr val="069CA5"/>
                </a:solidFill>
                <a:latin typeface=""/>
                <a:cs typeface="Adelle Sans Devanagari" panose="02000503000000020004" pitchFamily="2" charset="-78"/>
                <a:sym typeface="Arial"/>
              </a:rPr>
              <a:t>TÍTULO DIAPOSITIVA LOREM IPSUM DOLOR SIT AMET, CONSECTETUER ADIPISCING</a:t>
            </a:r>
            <a:endParaRPr sz="2467" b="1" u="none" strike="noStrike" cap="none" dirty="0">
              <a:solidFill>
                <a:srgbClr val="069CA5"/>
              </a:solidFill>
              <a:latin typeface=""/>
              <a:cs typeface="Adelle Sans Devanagari" panose="02000503000000020004" pitchFamily="2" charset="-78"/>
              <a:sym typeface="Arial"/>
            </a:endParaRPr>
          </a:p>
        </p:txBody>
      </p:sp>
    </p:spTree>
    <p:extLst>
      <p:ext uri="{BB962C8B-B14F-4D97-AF65-F5344CB8AC3E}">
        <p14:creationId xmlns:p14="http://schemas.microsoft.com/office/powerpoint/2010/main" val="2194863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6D69A88-EAF9-4D48-8B5C-DB28FE10D3EE}"/>
              </a:ext>
            </a:extLst>
          </p:cNvPr>
          <p:cNvPicPr>
            <a:picLocks noChangeAspect="1"/>
          </p:cNvPicPr>
          <p:nvPr/>
        </p:nvPicPr>
        <p:blipFill>
          <a:blip r:embed="rId2"/>
          <a:src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16C24048-5D72-D412-A76B-739AFCB7CFFD}"/>
              </a:ext>
            </a:extLst>
          </p:cNvPr>
          <p:cNvSpPr txBox="1"/>
          <p:nvPr/>
        </p:nvSpPr>
        <p:spPr>
          <a:xfrm>
            <a:off x="872168" y="2044599"/>
            <a:ext cx="10447663" cy="4144020"/>
          </a:xfrm>
          <a:prstGeom prst="rect">
            <a:avLst/>
          </a:prstGeom>
          <a:noFill/>
        </p:spPr>
        <p:txBody>
          <a:bodyPr wrap="square">
            <a:spAutoFit/>
          </a:bodyPr>
          <a:lstStyle/>
          <a:p>
            <a:pPr algn="ctr">
              <a:lnSpc>
                <a:spcPct val="105000"/>
              </a:lnSpc>
              <a:buSzPts val="1100"/>
              <a:defRPr/>
            </a:pPr>
            <a:r>
              <a:rPr lang="es-CL" b="1" dirty="0">
                <a:solidFill>
                  <a:schemeClr val="bg1"/>
                </a:solidFill>
                <a:latin typeface="Arial Nova Light" panose="020B0304020202020204" pitchFamily="34" charset="0"/>
                <a:ea typeface="Roboto"/>
                <a:cs typeface="Adelle Sans Devanagari Light" panose="02000503000000020004" pitchFamily="2" charset="-78"/>
                <a:sym typeface="Roboto"/>
              </a:rPr>
              <a:t>Las presentaciones deben ser cargadas en el siguiente enlace: </a:t>
            </a:r>
            <a:r>
              <a:rPr lang="es-CL" dirty="0">
                <a:hlinkClick r:id="rId3"/>
              </a:rPr>
              <a:t>https://pptcauperu2026.virtualrla.com</a:t>
            </a:r>
            <a:r>
              <a:rPr lang="es-CL" dirty="0"/>
              <a:t>. </a:t>
            </a:r>
            <a:r>
              <a:rPr lang="es-CL" b="1" dirty="0">
                <a:solidFill>
                  <a:schemeClr val="bg1"/>
                </a:solidFill>
                <a:latin typeface="Arial Nova Light" panose="020B0304020202020204" pitchFamily="34" charset="0"/>
                <a:ea typeface="Roboto"/>
                <a:cs typeface="Adelle Sans Devanagari Light" panose="02000503000000020004" pitchFamily="2" charset="-78"/>
                <a:sym typeface="Roboto"/>
              </a:rPr>
              <a:t>El plazo para la carga es hasta el 30 de septiembre de 2026. Posterior a esta fecha, las presentaciones deberán ser entregadas en la sala de </a:t>
            </a:r>
            <a:r>
              <a:rPr lang="es-CL" b="1" dirty="0" err="1">
                <a:solidFill>
                  <a:schemeClr val="bg1"/>
                </a:solidFill>
                <a:latin typeface="Arial Nova Light" panose="020B0304020202020204" pitchFamily="34" charset="0"/>
                <a:ea typeface="Roboto"/>
                <a:cs typeface="Adelle Sans Devanagari Light" panose="02000503000000020004" pitchFamily="2" charset="-78"/>
                <a:sym typeface="Roboto"/>
              </a:rPr>
              <a:t>preview</a:t>
            </a:r>
            <a:r>
              <a:rPr lang="es-CL" b="1" dirty="0">
                <a:solidFill>
                  <a:schemeClr val="bg1"/>
                </a:solidFill>
                <a:latin typeface="Arial Nova Light" panose="020B0304020202020204" pitchFamily="34" charset="0"/>
                <a:ea typeface="Roboto"/>
                <a:cs typeface="Adelle Sans Devanagari Light" panose="02000503000000020004" pitchFamily="2" charset="-78"/>
                <a:sym typeface="Roboto"/>
              </a:rPr>
              <a:t> del Congreso con al menos dos horas de anticipación a la exposición.</a:t>
            </a:r>
          </a:p>
          <a:p>
            <a:pPr marL="0" marR="0" lvl="0" indent="0" algn="ctr" rtl="0">
              <a:lnSpc>
                <a:spcPct val="105000"/>
              </a:lnSpc>
              <a:spcBef>
                <a:spcPts val="0"/>
              </a:spcBef>
              <a:spcAft>
                <a:spcPts val="0"/>
              </a:spcAft>
              <a:buClr>
                <a:srgbClr val="000000"/>
              </a:buClr>
              <a:buSzPts val="1100"/>
              <a:buFont typeface="Arial"/>
              <a:buNone/>
            </a:pPr>
            <a:r>
              <a:rPr lang="es-CL" b="1" u="none"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rPr>
              <a:t>El plazo para la carga es hasta el </a:t>
            </a:r>
            <a:r>
              <a:rPr lang="es-CL" b="1" u="sng"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rPr>
              <a:t>30 de septiembre de 2026</a:t>
            </a:r>
            <a:r>
              <a:rPr lang="es-CL" b="1" u="none"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rPr>
              <a:t>. Posterior a esta fecha, las presentaciones deberán ser entregadas en la sala de </a:t>
            </a:r>
            <a:r>
              <a:rPr lang="es-CL" b="1" u="none" strike="noStrike" cap="none" dirty="0" err="1">
                <a:solidFill>
                  <a:schemeClr val="bg1"/>
                </a:solidFill>
                <a:latin typeface="Arial Nova Light" panose="020B0304020202020204" pitchFamily="34" charset="0"/>
                <a:ea typeface="Roboto"/>
                <a:cs typeface="Adelle Sans Devanagari Light" panose="02000503000000020004" pitchFamily="2" charset="-78"/>
                <a:sym typeface="Roboto"/>
              </a:rPr>
              <a:t>preview</a:t>
            </a:r>
            <a:r>
              <a:rPr lang="es-CL" b="1" u="none"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rPr>
              <a:t> del Congreso con al menos dos horas de anticipación a la exposición.</a:t>
            </a:r>
          </a:p>
          <a:p>
            <a:pPr marL="0" marR="0" lvl="0" indent="0" algn="ctr" rtl="0">
              <a:lnSpc>
                <a:spcPct val="105000"/>
              </a:lnSpc>
              <a:spcBef>
                <a:spcPts val="0"/>
              </a:spcBef>
              <a:spcAft>
                <a:spcPts val="0"/>
              </a:spcAft>
              <a:buClr>
                <a:srgbClr val="000000"/>
              </a:buClr>
              <a:buSzPts val="1100"/>
              <a:buFont typeface="Arial"/>
              <a:buNone/>
            </a:pPr>
            <a:endParaRPr lang="es-CL" b="1" u="none"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endParaRPr>
          </a:p>
          <a:p>
            <a:pPr marL="0" marR="0" lvl="0" indent="0" algn="ctr" rtl="0">
              <a:lnSpc>
                <a:spcPct val="105000"/>
              </a:lnSpc>
              <a:spcBef>
                <a:spcPts val="0"/>
              </a:spcBef>
              <a:spcAft>
                <a:spcPts val="0"/>
              </a:spcAft>
              <a:buClr>
                <a:srgbClr val="000000"/>
              </a:buClr>
              <a:buSzPts val="1100"/>
              <a:buFont typeface="Arial"/>
              <a:buNone/>
            </a:pPr>
            <a:r>
              <a:rPr lang="es-CL" b="1" u="none"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rPr>
              <a:t>Por favor utilice el </a:t>
            </a:r>
            <a:r>
              <a:rPr lang="es-CL" b="1" u="none" strike="noStrike" cap="none" noProof="0" dirty="0" err="1">
                <a:solidFill>
                  <a:schemeClr val="bg1"/>
                </a:solidFill>
                <a:latin typeface="Arial Nova Light" panose="020B0304020202020204" pitchFamily="34" charset="0"/>
                <a:ea typeface="Roboto"/>
                <a:cs typeface="Adelle Sans Devanagari Light" panose="02000503000000020004" pitchFamily="2" charset="-78"/>
                <a:sym typeface="Roboto"/>
              </a:rPr>
              <a:t>template</a:t>
            </a:r>
            <a:r>
              <a:rPr lang="es-CL" b="1" u="none"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rPr>
              <a:t> formato 16:9.</a:t>
            </a:r>
          </a:p>
          <a:p>
            <a:pPr marL="0" marR="0" lvl="0" indent="0" algn="ctr" rtl="0">
              <a:lnSpc>
                <a:spcPct val="105000"/>
              </a:lnSpc>
              <a:spcBef>
                <a:spcPts val="0"/>
              </a:spcBef>
              <a:spcAft>
                <a:spcPts val="0"/>
              </a:spcAft>
              <a:buClr>
                <a:srgbClr val="000000"/>
              </a:buClr>
              <a:buSzPts val="1100"/>
              <a:buFont typeface="Arial"/>
              <a:buNone/>
            </a:pPr>
            <a:endParaRPr lang="es-CL" b="1" u="none"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endParaRPr>
          </a:p>
          <a:p>
            <a:pPr algn="ctr">
              <a:lnSpc>
                <a:spcPct val="105000"/>
              </a:lnSpc>
              <a:buClr>
                <a:srgbClr val="000000"/>
              </a:buClr>
              <a:buSzPts val="1100"/>
            </a:pPr>
            <a:r>
              <a:rPr lang="es-CL" b="1" u="none"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rPr>
              <a:t>Utilice tipografías claras y legibles en todos los textos y gráficos de la presentación.</a:t>
            </a:r>
          </a:p>
          <a:p>
            <a:pPr algn="ctr">
              <a:lnSpc>
                <a:spcPct val="105000"/>
              </a:lnSpc>
              <a:buClr>
                <a:srgbClr val="000000"/>
              </a:buClr>
              <a:buSzPts val="1100"/>
            </a:pPr>
            <a:endParaRPr lang="es-CL" b="1" u="none"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endParaRPr>
          </a:p>
          <a:p>
            <a:pPr lvl="0" algn="ctr">
              <a:lnSpc>
                <a:spcPct val="105000"/>
              </a:lnSpc>
              <a:buClr>
                <a:srgbClr val="000000"/>
              </a:buClr>
              <a:buSzPts val="1100"/>
            </a:pPr>
            <a:r>
              <a:rPr lang="es-CL" dirty="0">
                <a:solidFill>
                  <a:schemeClr val="bg1"/>
                </a:solidFill>
                <a:latin typeface="Arial" panose="020B0604020202020204" pitchFamily="34" charset="0"/>
                <a:cs typeface="Arial" panose="020B0604020202020204" pitchFamily="34" charset="0"/>
              </a:rPr>
              <a:t>Si su presentación incluye videos, recuerde incrustarlos en la presentación y enviar adicionalmente el archivo original del video. Los videos deben estar en formato MP4</a:t>
            </a:r>
            <a:r>
              <a:rPr lang="es-CL" b="1" dirty="0">
                <a:solidFill>
                  <a:schemeClr val="bg1"/>
                </a:solidFill>
                <a:latin typeface="Arial" panose="020B0604020202020204" pitchFamily="34" charset="0"/>
                <a:ea typeface="Roboto"/>
                <a:cs typeface="Arial" panose="020B0604020202020204" pitchFamily="34" charset="0"/>
                <a:sym typeface="Roboto"/>
              </a:rPr>
              <a:t>.</a:t>
            </a:r>
            <a:endParaRPr lang="es-CL" b="1" u="none" strike="noStrike" cap="none" dirty="0">
              <a:solidFill>
                <a:schemeClr val="bg1"/>
              </a:solidFill>
              <a:latin typeface="Arial Nova Light" panose="020B0304020202020204" pitchFamily="34" charset="0"/>
              <a:ea typeface="Roboto"/>
              <a:cs typeface="Adelle Sans Devanagari Light" panose="02000503000000020004" pitchFamily="2" charset="-78"/>
              <a:sym typeface="Roboto"/>
            </a:endParaRPr>
          </a:p>
        </p:txBody>
      </p:sp>
      <p:sp>
        <p:nvSpPr>
          <p:cNvPr id="2" name="Google Shape;89;g2c2250b3aab_0_18">
            <a:extLst>
              <a:ext uri="{FF2B5EF4-FFF2-40B4-BE49-F238E27FC236}">
                <a16:creationId xmlns:a16="http://schemas.microsoft.com/office/drawing/2014/main" id="{466B0085-8687-076D-13BE-1EC866592872}"/>
              </a:ext>
            </a:extLst>
          </p:cNvPr>
          <p:cNvSpPr txBox="1"/>
          <p:nvPr/>
        </p:nvSpPr>
        <p:spPr>
          <a:xfrm>
            <a:off x="4138636" y="543933"/>
            <a:ext cx="3882242" cy="524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1200"/>
              </a:spcAft>
              <a:buClr>
                <a:srgbClr val="000000"/>
              </a:buClr>
              <a:buSzPts val="1665"/>
              <a:buFont typeface="Arial"/>
              <a:buNone/>
            </a:pPr>
            <a:r>
              <a:rPr lang="es-CO" sz="2967" u="none" strike="noStrike" cap="none" dirty="0">
                <a:solidFill>
                  <a:schemeClr val="bg1"/>
                </a:solidFill>
                <a:latin typeface="Adelle Sans Devanagari" panose="02000503000000020004" pitchFamily="2" charset="-78"/>
                <a:ea typeface="Roboto"/>
                <a:cs typeface="Adelle Sans Devanagari" panose="02000503000000020004" pitchFamily="2" charset="-78"/>
                <a:sym typeface="Roboto"/>
              </a:rPr>
              <a:t>Sugerencias técnicas</a:t>
            </a:r>
          </a:p>
        </p:txBody>
      </p:sp>
    </p:spTree>
    <p:extLst>
      <p:ext uri="{BB962C8B-B14F-4D97-AF65-F5344CB8AC3E}">
        <p14:creationId xmlns:p14="http://schemas.microsoft.com/office/powerpoint/2010/main" val="2421706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B9BC9-6C74-3EFA-AEBB-E110106B55FB}"/>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F1068024-5A38-D16C-0FC4-6C9546D9A96A}"/>
              </a:ext>
            </a:extLst>
          </p:cNvPr>
          <p:cNvPicPr>
            <a:picLocks noChangeAspect="1"/>
          </p:cNvPicPr>
          <p:nvPr/>
        </p:nvPicPr>
        <p:blipFill>
          <a:blip r:embed="rId2"/>
          <a:srcRect/>
          <a:stretch/>
        </p:blipFill>
        <p:spPr>
          <a:xfrm>
            <a:off x="0" y="0"/>
            <a:ext cx="12192000" cy="6858000"/>
          </a:xfrm>
          <a:prstGeom prst="rect">
            <a:avLst/>
          </a:prstGeom>
        </p:spPr>
      </p:pic>
      <p:sp>
        <p:nvSpPr>
          <p:cNvPr id="9" name="Google Shape;89;g2c2250b3aab_0_18">
            <a:extLst>
              <a:ext uri="{FF2B5EF4-FFF2-40B4-BE49-F238E27FC236}">
                <a16:creationId xmlns:a16="http://schemas.microsoft.com/office/drawing/2014/main" id="{303CE619-3EC4-FDC6-BECF-0B9978207F7E}"/>
              </a:ext>
            </a:extLst>
          </p:cNvPr>
          <p:cNvSpPr txBox="1"/>
          <p:nvPr/>
        </p:nvSpPr>
        <p:spPr>
          <a:xfrm>
            <a:off x="4138636" y="543933"/>
            <a:ext cx="3882242" cy="524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1200"/>
              </a:spcAft>
              <a:buClr>
                <a:srgbClr val="000000"/>
              </a:buClr>
              <a:buSzPts val="1665"/>
              <a:buFont typeface="Arial"/>
              <a:buNone/>
            </a:pPr>
            <a:r>
              <a:rPr lang="es-CO" sz="2967" u="none" strike="noStrike" cap="none" dirty="0">
                <a:solidFill>
                  <a:schemeClr val="bg1"/>
                </a:solidFill>
                <a:latin typeface="Adelle Sans Devanagari" panose="02000503000000020004" pitchFamily="2" charset="-78"/>
                <a:ea typeface="Roboto"/>
                <a:cs typeface="Adelle Sans Devanagari" panose="02000503000000020004" pitchFamily="2" charset="-78"/>
                <a:sym typeface="Roboto"/>
              </a:rPr>
              <a:t>Sugerencias técnicas</a:t>
            </a:r>
          </a:p>
        </p:txBody>
      </p:sp>
      <p:sp>
        <p:nvSpPr>
          <p:cNvPr id="3" name="CuadroTexto 2">
            <a:extLst>
              <a:ext uri="{FF2B5EF4-FFF2-40B4-BE49-F238E27FC236}">
                <a16:creationId xmlns:a16="http://schemas.microsoft.com/office/drawing/2014/main" id="{A4758DB4-5B5F-13EF-76BA-9891D3D5636A}"/>
              </a:ext>
            </a:extLst>
          </p:cNvPr>
          <p:cNvSpPr txBox="1"/>
          <p:nvPr/>
        </p:nvSpPr>
        <p:spPr>
          <a:xfrm>
            <a:off x="1439678" y="2715254"/>
            <a:ext cx="9280157" cy="2980688"/>
          </a:xfrm>
          <a:prstGeom prst="rect">
            <a:avLst/>
          </a:prstGeom>
          <a:noFill/>
        </p:spPr>
        <p:txBody>
          <a:bodyPr wrap="square">
            <a:spAutoFit/>
          </a:bodyPr>
          <a:lstStyle/>
          <a:p>
            <a:pPr lvl="0" algn="ctr">
              <a:lnSpc>
                <a:spcPct val="105000"/>
              </a:lnSpc>
              <a:buClr>
                <a:srgbClr val="000000"/>
              </a:buClr>
              <a:buSzPts val="1100"/>
            </a:pPr>
            <a:r>
              <a:rPr lang="es-CO" b="1" dirty="0">
                <a:solidFill>
                  <a:schemeClr val="bg1"/>
                </a:solidFill>
                <a:latin typeface="Arial Nova Light" panose="020B0304020202020204" pitchFamily="34" charset="0"/>
                <a:ea typeface="Roboto"/>
                <a:cs typeface="Adelle Sans Devanagari Light" panose="02000503000000020004" pitchFamily="2" charset="-78"/>
                <a:sym typeface="Roboto"/>
              </a:rPr>
              <a:t>Por favor no utilizar KEYNOTE de Mac, ya que la mesa técnica no cuenta con este programa.</a:t>
            </a:r>
          </a:p>
          <a:p>
            <a:pPr lvl="0" algn="ctr">
              <a:lnSpc>
                <a:spcPct val="105000"/>
              </a:lnSpc>
              <a:buClr>
                <a:srgbClr val="000000"/>
              </a:buClr>
              <a:buSzPts val="1100"/>
            </a:pPr>
            <a:endParaRPr lang="es-CO" b="1" dirty="0">
              <a:solidFill>
                <a:schemeClr val="bg1"/>
              </a:solidFill>
              <a:latin typeface="Arial Nova Light" panose="020B0304020202020204" pitchFamily="34" charset="0"/>
              <a:ea typeface="Roboto"/>
              <a:cs typeface="Adelle Sans Devanagari Light" panose="02000503000000020004" pitchFamily="2" charset="-78"/>
              <a:sym typeface="Roboto"/>
            </a:endParaRPr>
          </a:p>
          <a:p>
            <a:pPr algn="ctr">
              <a:lnSpc>
                <a:spcPct val="105000"/>
              </a:lnSpc>
              <a:buClr>
                <a:srgbClr val="000000"/>
              </a:buClr>
              <a:buSzPts val="1100"/>
            </a:pPr>
            <a:r>
              <a:rPr lang="es-CO" b="1" dirty="0">
                <a:solidFill>
                  <a:schemeClr val="bg1"/>
                </a:solidFill>
                <a:latin typeface="Arial Nova Light" panose="020B0304020202020204" pitchFamily="34" charset="0"/>
                <a:ea typeface="Roboto"/>
                <a:cs typeface="Adelle Sans Devanagari Light" panose="02000503000000020004" pitchFamily="2" charset="-78"/>
                <a:sym typeface="Roboto"/>
              </a:rPr>
              <a:t>Si necesita utilizar conexión dedicada de internet, por favor envíenos links o </a:t>
            </a:r>
            <a:r>
              <a:rPr lang="es-CO" b="1" dirty="0" err="1">
                <a:solidFill>
                  <a:schemeClr val="bg1"/>
                </a:solidFill>
                <a:latin typeface="Arial Nova Light" panose="020B0304020202020204" pitchFamily="34" charset="0"/>
                <a:ea typeface="Roboto"/>
                <a:cs typeface="Adelle Sans Devanagari Light" panose="02000503000000020004" pitchFamily="2" charset="-78"/>
                <a:sym typeface="Roboto"/>
              </a:rPr>
              <a:t>path</a:t>
            </a:r>
            <a:r>
              <a:rPr lang="es-CO" b="1" dirty="0">
                <a:solidFill>
                  <a:schemeClr val="bg1"/>
                </a:solidFill>
                <a:latin typeface="Arial Nova Light" panose="020B0304020202020204" pitchFamily="34" charset="0"/>
                <a:ea typeface="Roboto"/>
                <a:cs typeface="Adelle Sans Devanagari Light" panose="02000503000000020004" pitchFamily="2" charset="-78"/>
                <a:sym typeface="Roboto"/>
              </a:rPr>
              <a:t> con anterioridad para probar la conexión.</a:t>
            </a:r>
          </a:p>
          <a:p>
            <a:pPr lvl="0" algn="ctr">
              <a:lnSpc>
                <a:spcPct val="105000"/>
              </a:lnSpc>
              <a:buClr>
                <a:srgbClr val="000000"/>
              </a:buClr>
              <a:buSzPts val="1100"/>
            </a:pPr>
            <a:endParaRPr lang="es-CO" dirty="0">
              <a:solidFill>
                <a:schemeClr val="bg1"/>
              </a:solidFill>
              <a:latin typeface="Arial" panose="020B0604020202020204" pitchFamily="34" charset="0"/>
              <a:cs typeface="Arial" panose="020B0604020202020204" pitchFamily="34" charset="0"/>
            </a:endParaRPr>
          </a:p>
          <a:p>
            <a:pPr lvl="0" algn="ctr">
              <a:lnSpc>
                <a:spcPct val="105000"/>
              </a:lnSpc>
              <a:buClr>
                <a:srgbClr val="000000"/>
              </a:buClr>
              <a:buSzPts val="1100"/>
            </a:pPr>
            <a:r>
              <a:rPr lang="es-CO" dirty="0">
                <a:solidFill>
                  <a:schemeClr val="bg1"/>
                </a:solidFill>
                <a:latin typeface="Arial" panose="020B0604020202020204" pitchFamily="34" charset="0"/>
                <a:cs typeface="Arial" panose="020B0604020202020204" pitchFamily="34" charset="0"/>
              </a:rPr>
              <a:t>Cada presentación cuenta con un tiempo asignado según el programa científico. Como referencia, sugerimos considerar aproximadamente un minuto por diapositiva, con un mínimo de 40 segundos para las diapositivas más simples y hasta un minuto para las más complejas.</a:t>
            </a:r>
            <a:endParaRPr lang="es-CO" strike="noStrike" cap="none" dirty="0">
              <a:solidFill>
                <a:schemeClr val="bg1"/>
              </a:solidFill>
              <a:latin typeface="Arial" panose="020B0604020202020204" pitchFamily="34" charset="0"/>
              <a:ea typeface="Roboto"/>
              <a:cs typeface="Arial" panose="020B0604020202020204" pitchFamily="34" charset="0"/>
              <a:sym typeface="Roboto"/>
            </a:endParaRPr>
          </a:p>
        </p:txBody>
      </p:sp>
    </p:spTree>
    <p:extLst>
      <p:ext uri="{BB962C8B-B14F-4D97-AF65-F5344CB8AC3E}">
        <p14:creationId xmlns:p14="http://schemas.microsoft.com/office/powerpoint/2010/main" val="2501186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0ECB6-C6D8-BBE3-386A-33E3EAE716B9}"/>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17E708F2-63FC-29F6-22FE-3DDBDFEFECE1}"/>
              </a:ext>
            </a:extLst>
          </p:cNvPr>
          <p:cNvPicPr>
            <a:picLocks noChangeAspect="1"/>
          </p:cNvPicPr>
          <p:nvPr/>
        </p:nvPicPr>
        <p:blipFill>
          <a:blip r:embed="rId2"/>
          <a:srcRect/>
          <a:stretch/>
        </p:blipFill>
        <p:spPr>
          <a:xfrm>
            <a:off x="0" y="0"/>
            <a:ext cx="12192000" cy="6858000"/>
          </a:xfrm>
          <a:prstGeom prst="rect">
            <a:avLst/>
          </a:prstGeom>
        </p:spPr>
      </p:pic>
      <p:sp>
        <p:nvSpPr>
          <p:cNvPr id="9" name="Google Shape;89;g2c2250b3aab_0_18">
            <a:extLst>
              <a:ext uri="{FF2B5EF4-FFF2-40B4-BE49-F238E27FC236}">
                <a16:creationId xmlns:a16="http://schemas.microsoft.com/office/drawing/2014/main" id="{A77D4E2F-110A-C89F-788B-B271DA5D8C94}"/>
              </a:ext>
            </a:extLst>
          </p:cNvPr>
          <p:cNvSpPr txBox="1"/>
          <p:nvPr/>
        </p:nvSpPr>
        <p:spPr>
          <a:xfrm>
            <a:off x="782250" y="1781062"/>
            <a:ext cx="9407700" cy="5241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1200"/>
              </a:spcAft>
              <a:buClr>
                <a:srgbClr val="000000"/>
              </a:buClr>
              <a:buSzPts val="1665"/>
              <a:buFont typeface="Arial"/>
              <a:buNone/>
            </a:pPr>
            <a:endParaRPr lang="es-CO" sz="2967" u="none" strike="noStrike" cap="none" dirty="0">
              <a:solidFill>
                <a:srgbClr val="0661A5"/>
              </a:solidFill>
              <a:latin typeface="Adelle Sans Devanagari" panose="02000503000000020004" pitchFamily="2" charset="-78"/>
              <a:ea typeface="Roboto"/>
              <a:cs typeface="Adelle Sans Devanagari" panose="02000503000000020004" pitchFamily="2" charset="-78"/>
              <a:sym typeface="Roboto"/>
            </a:endParaRPr>
          </a:p>
        </p:txBody>
      </p:sp>
      <p:sp>
        <p:nvSpPr>
          <p:cNvPr id="3" name="CuadroTexto 2">
            <a:extLst>
              <a:ext uri="{FF2B5EF4-FFF2-40B4-BE49-F238E27FC236}">
                <a16:creationId xmlns:a16="http://schemas.microsoft.com/office/drawing/2014/main" id="{3931B2E2-663B-2BAF-AAC3-91A4393A6642}"/>
              </a:ext>
            </a:extLst>
          </p:cNvPr>
          <p:cNvSpPr txBox="1"/>
          <p:nvPr/>
        </p:nvSpPr>
        <p:spPr>
          <a:xfrm>
            <a:off x="944217" y="2301569"/>
            <a:ext cx="9894717" cy="3569310"/>
          </a:xfrm>
          <a:prstGeom prst="rect">
            <a:avLst/>
          </a:prstGeom>
          <a:noFill/>
        </p:spPr>
        <p:txBody>
          <a:bodyPr wrap="square">
            <a:spAutoFit/>
          </a:bodyPr>
          <a:lstStyle/>
          <a:p>
            <a:pPr algn="ctr">
              <a:lnSpc>
                <a:spcPct val="115000"/>
              </a:lnSpc>
              <a:buSzPts val="1100"/>
            </a:pPr>
            <a:r>
              <a:rPr lang="en-US" dirty="0">
                <a:solidFill>
                  <a:schemeClr val="bg1"/>
                </a:solidFill>
                <a:latin typeface=""/>
                <a:ea typeface="Roboto Light"/>
                <a:cs typeface="Adelle Sans Devanagari Light" panose="02000503000000020004" pitchFamily="2" charset="-78"/>
                <a:sym typeface="Roboto Light"/>
              </a:rPr>
              <a:t>Presentations must be uploaded through the following link: </a:t>
            </a:r>
            <a:r>
              <a:rPr lang="en-US" dirty="0">
                <a:solidFill>
                  <a:schemeClr val="bg1"/>
                </a:solidFill>
                <a:latin typeface=""/>
                <a:ea typeface="Roboto Light"/>
                <a:cs typeface="Adelle Sans Devanagari Light" panose="02000503000000020004" pitchFamily="2" charset="-78"/>
                <a:sym typeface="Roboto Light"/>
                <a:hlinkClick r:id="rId3">
                  <a:extLst>
                    <a:ext uri="{A12FA001-AC4F-418D-AE19-62706E023703}">
                      <ahyp:hlinkClr xmlns:ahyp="http://schemas.microsoft.com/office/drawing/2018/hyperlinkcolor" val="tx"/>
                    </a:ext>
                  </a:extLst>
                </a:hlinkClick>
              </a:rPr>
              <a:t>https://pptcauperu2026.virtualrla.com</a:t>
            </a:r>
            <a:endParaRPr lang="en-US" dirty="0">
              <a:solidFill>
                <a:schemeClr val="bg1"/>
              </a:solidFill>
              <a:latin typeface=""/>
              <a:ea typeface="Roboto Light"/>
              <a:cs typeface="Adelle Sans Devanagari Light" panose="02000503000000020004" pitchFamily="2" charset="-78"/>
              <a:sym typeface="Roboto Light"/>
            </a:endParaRPr>
          </a:p>
          <a:p>
            <a:pPr algn="ctr">
              <a:lnSpc>
                <a:spcPct val="115000"/>
              </a:lnSpc>
              <a:buSzPts val="1100"/>
            </a:pPr>
            <a:r>
              <a:rPr lang="en-US" dirty="0">
                <a:solidFill>
                  <a:schemeClr val="bg1"/>
                </a:solidFill>
                <a:latin typeface=""/>
                <a:ea typeface="Roboto Light"/>
                <a:cs typeface="Adelle Sans Devanagari Light" panose="02000503000000020004" pitchFamily="2" charset="-78"/>
                <a:sym typeface="Roboto Light"/>
              </a:rPr>
              <a:t>The deadline for uploading is September 30</a:t>
            </a:r>
            <a:r>
              <a:rPr lang="en-US" baseline="30000" dirty="0">
                <a:solidFill>
                  <a:schemeClr val="bg1"/>
                </a:solidFill>
                <a:latin typeface=""/>
                <a:ea typeface="Roboto Light"/>
                <a:cs typeface="Adelle Sans Devanagari Light" panose="02000503000000020004" pitchFamily="2" charset="-78"/>
                <a:sym typeface="Roboto Light"/>
              </a:rPr>
              <a:t>th</a:t>
            </a:r>
            <a:r>
              <a:rPr lang="en-US" dirty="0">
                <a:solidFill>
                  <a:schemeClr val="bg1"/>
                </a:solidFill>
                <a:latin typeface=""/>
                <a:ea typeface="Roboto Light"/>
                <a:cs typeface="Adelle Sans Devanagari Light" panose="02000503000000020004" pitchFamily="2" charset="-78"/>
                <a:sym typeface="Roboto Light"/>
              </a:rPr>
              <a:t>. After this deadline, presentations must be delivered to the Speaker Preview Room at least two hours prior to the scheduled presentation.</a:t>
            </a:r>
          </a:p>
          <a:p>
            <a:pPr algn="ctr">
              <a:lnSpc>
                <a:spcPct val="115000"/>
              </a:lnSpc>
              <a:buSzPts val="1100"/>
            </a:pPr>
            <a:endParaRPr lang="en-US" dirty="0">
              <a:solidFill>
                <a:schemeClr val="bg1"/>
              </a:solidFill>
              <a:latin typeface=""/>
              <a:ea typeface="Roboto Light"/>
              <a:cs typeface="Adelle Sans Devanagari Light" panose="02000503000000020004" pitchFamily="2" charset="-78"/>
              <a:sym typeface="Roboto Light"/>
            </a:endParaRPr>
          </a:p>
          <a:p>
            <a:pPr algn="ctr">
              <a:lnSpc>
                <a:spcPct val="115000"/>
              </a:lnSpc>
              <a:buSzPts val="1100"/>
            </a:pPr>
            <a:r>
              <a:rPr lang="en-US" dirty="0">
                <a:solidFill>
                  <a:schemeClr val="bg1"/>
                </a:solidFill>
                <a:latin typeface=""/>
                <a:ea typeface="Roboto Light"/>
                <a:cs typeface="Adelle Sans Devanagari Light" panose="02000503000000020004" pitchFamily="2" charset="-78"/>
                <a:sym typeface="Roboto Light"/>
              </a:rPr>
              <a:t>Please utilize the template for your presentation; its slide size is widescreen 16:9.</a:t>
            </a:r>
          </a:p>
          <a:p>
            <a:pPr algn="ctr">
              <a:lnSpc>
                <a:spcPct val="115000"/>
              </a:lnSpc>
              <a:buSzPts val="1100"/>
            </a:pPr>
            <a:endParaRPr lang="en-US" dirty="0">
              <a:solidFill>
                <a:schemeClr val="bg1"/>
              </a:solidFill>
              <a:latin typeface=""/>
              <a:ea typeface="Roboto Light"/>
              <a:cs typeface="Adelle Sans Devanagari Light" panose="02000503000000020004" pitchFamily="2" charset="-78"/>
              <a:sym typeface="Roboto Light"/>
            </a:endParaRPr>
          </a:p>
          <a:p>
            <a:pPr algn="ctr">
              <a:lnSpc>
                <a:spcPct val="115000"/>
              </a:lnSpc>
              <a:buSzPts val="1100"/>
            </a:pPr>
            <a:r>
              <a:rPr lang="en-US" dirty="0">
                <a:solidFill>
                  <a:schemeClr val="bg1"/>
                </a:solidFill>
                <a:latin typeface=""/>
                <a:ea typeface="Roboto Light"/>
                <a:cs typeface="Adelle Sans Devanagari Light" panose="02000503000000020004" pitchFamily="2" charset="-78"/>
                <a:sym typeface="Roboto Light"/>
              </a:rPr>
              <a:t>Please use clear and legible fonts throughout the presentation.</a:t>
            </a:r>
          </a:p>
          <a:p>
            <a:pPr algn="ctr">
              <a:lnSpc>
                <a:spcPct val="115000"/>
              </a:lnSpc>
              <a:buSzPts val="1100"/>
            </a:pPr>
            <a:endParaRPr lang="en-US" dirty="0">
              <a:solidFill>
                <a:schemeClr val="bg1"/>
              </a:solidFill>
              <a:latin typeface=""/>
              <a:ea typeface="Roboto Light"/>
              <a:cs typeface="Adelle Sans Devanagari Light" panose="02000503000000020004" pitchFamily="2" charset="-78"/>
              <a:sym typeface="Roboto Light"/>
            </a:endParaRPr>
          </a:p>
          <a:p>
            <a:pPr algn="ctr">
              <a:lnSpc>
                <a:spcPct val="115000"/>
              </a:lnSpc>
              <a:buSzPts val="1100"/>
            </a:pPr>
            <a:r>
              <a:rPr lang="en-US" noProof="0" dirty="0">
                <a:solidFill>
                  <a:schemeClr val="bg1"/>
                </a:solidFill>
                <a:latin typeface=""/>
                <a:cs typeface="Arial" panose="020B0604020202020204" pitchFamily="34" charset="0"/>
              </a:rPr>
              <a:t>If your presentation contains videos, please ensure that they are embedded in the PowerPoint file and send the original video files separately. Only MP4 video format is supported.</a:t>
            </a:r>
            <a:endParaRPr lang="en-US" u="none" strike="noStrike" cap="none" noProof="0" dirty="0">
              <a:solidFill>
                <a:schemeClr val="bg1"/>
              </a:solidFill>
              <a:latin typeface=""/>
              <a:ea typeface="Roboto"/>
              <a:cs typeface="Arial" panose="020B0604020202020204" pitchFamily="34" charset="0"/>
              <a:sym typeface="Roboto"/>
            </a:endParaRPr>
          </a:p>
        </p:txBody>
      </p:sp>
      <p:sp>
        <p:nvSpPr>
          <p:cNvPr id="6" name="CuadroTexto 5">
            <a:extLst>
              <a:ext uri="{FF2B5EF4-FFF2-40B4-BE49-F238E27FC236}">
                <a16:creationId xmlns:a16="http://schemas.microsoft.com/office/drawing/2014/main" id="{9362AF65-3607-A370-ED28-430B9B5EC4BF}"/>
              </a:ext>
            </a:extLst>
          </p:cNvPr>
          <p:cNvSpPr txBox="1"/>
          <p:nvPr/>
        </p:nvSpPr>
        <p:spPr>
          <a:xfrm>
            <a:off x="4205811" y="633185"/>
            <a:ext cx="3780377" cy="514693"/>
          </a:xfrm>
          <a:prstGeom prst="rect">
            <a:avLst/>
          </a:prstGeom>
          <a:noFill/>
        </p:spPr>
        <p:txBody>
          <a:bodyPr wrap="square">
            <a:spAutoFit/>
          </a:bodyPr>
          <a:lstStyle/>
          <a:p>
            <a:pPr algn="ctr">
              <a:lnSpc>
                <a:spcPct val="90000"/>
              </a:lnSpc>
              <a:spcAft>
                <a:spcPts val="1200"/>
              </a:spcAft>
              <a:buClr>
                <a:srgbClr val="000000"/>
              </a:buClr>
              <a:buSzPts val="1665"/>
            </a:pPr>
            <a:r>
              <a:rPr lang="es-CO" sz="2967" u="none" strike="noStrike" cap="none" dirty="0" err="1">
                <a:solidFill>
                  <a:schemeClr val="bg1"/>
                </a:solidFill>
                <a:latin typeface="Adelle Sans Devanagari" panose="02000503000000020004" pitchFamily="2" charset="-78"/>
                <a:ea typeface="Roboto"/>
                <a:cs typeface="Adelle Sans Devanagari" panose="02000503000000020004" pitchFamily="2" charset="-78"/>
                <a:sym typeface="Roboto"/>
              </a:rPr>
              <a:t>Technical</a:t>
            </a:r>
            <a:r>
              <a:rPr lang="es-CO" sz="2967" u="none" strike="noStrike" cap="none" dirty="0">
                <a:solidFill>
                  <a:schemeClr val="bg1"/>
                </a:solidFill>
                <a:latin typeface="Adelle Sans Devanagari" panose="02000503000000020004" pitchFamily="2" charset="-78"/>
                <a:ea typeface="Roboto"/>
                <a:cs typeface="Adelle Sans Devanagari" panose="02000503000000020004" pitchFamily="2" charset="-78"/>
                <a:sym typeface="Roboto"/>
              </a:rPr>
              <a:t> </a:t>
            </a:r>
            <a:r>
              <a:rPr lang="es-CO" sz="2967" u="none" strike="noStrike" cap="none" dirty="0" err="1">
                <a:solidFill>
                  <a:schemeClr val="bg1"/>
                </a:solidFill>
                <a:latin typeface="Adelle Sans Devanagari" panose="02000503000000020004" pitchFamily="2" charset="-78"/>
                <a:ea typeface="Roboto"/>
                <a:cs typeface="Adelle Sans Devanagari" panose="02000503000000020004" pitchFamily="2" charset="-78"/>
                <a:sym typeface="Roboto"/>
              </a:rPr>
              <a:t>Guidelines</a:t>
            </a:r>
            <a:endParaRPr lang="es-CO" sz="2967" u="none" strike="noStrike" cap="none" dirty="0">
              <a:solidFill>
                <a:schemeClr val="bg1"/>
              </a:solidFill>
              <a:latin typeface="Adelle Sans Devanagari" panose="02000503000000020004" pitchFamily="2" charset="-78"/>
              <a:ea typeface="Roboto"/>
              <a:cs typeface="Adelle Sans Devanagari" panose="02000503000000020004" pitchFamily="2" charset="-78"/>
              <a:sym typeface="Roboto"/>
            </a:endParaRPr>
          </a:p>
        </p:txBody>
      </p:sp>
    </p:spTree>
    <p:extLst>
      <p:ext uri="{BB962C8B-B14F-4D97-AF65-F5344CB8AC3E}">
        <p14:creationId xmlns:p14="http://schemas.microsoft.com/office/powerpoint/2010/main" val="2303850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7987D-687D-E836-02EC-110C242278D8}"/>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21254101-96A8-B88E-D66C-B2302DCBC3D7}"/>
              </a:ext>
            </a:extLst>
          </p:cNvPr>
          <p:cNvPicPr>
            <a:picLocks noChangeAspect="1"/>
          </p:cNvPicPr>
          <p:nvPr/>
        </p:nvPicPr>
        <p:blipFill>
          <a:blip r:embed="rId2"/>
          <a:srcRect/>
          <a:stretch/>
        </p:blipFill>
        <p:spPr>
          <a:xfrm>
            <a:off x="0" y="0"/>
            <a:ext cx="12192000" cy="6858000"/>
          </a:xfrm>
          <a:prstGeom prst="rect">
            <a:avLst/>
          </a:prstGeom>
        </p:spPr>
      </p:pic>
      <p:sp>
        <p:nvSpPr>
          <p:cNvPr id="9" name="Google Shape;89;g2c2250b3aab_0_18">
            <a:extLst>
              <a:ext uri="{FF2B5EF4-FFF2-40B4-BE49-F238E27FC236}">
                <a16:creationId xmlns:a16="http://schemas.microsoft.com/office/drawing/2014/main" id="{7E2B3D51-3CB3-B217-B211-5A6500A802DF}"/>
              </a:ext>
            </a:extLst>
          </p:cNvPr>
          <p:cNvSpPr txBox="1"/>
          <p:nvPr/>
        </p:nvSpPr>
        <p:spPr>
          <a:xfrm>
            <a:off x="782250" y="1781062"/>
            <a:ext cx="9407700" cy="5241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1200"/>
              </a:spcAft>
              <a:buClr>
                <a:srgbClr val="000000"/>
              </a:buClr>
              <a:buSzPts val="1665"/>
              <a:buFont typeface="Arial"/>
              <a:buNone/>
            </a:pPr>
            <a:endParaRPr lang="es-CO" sz="2967" u="none" strike="noStrike" cap="none" dirty="0">
              <a:solidFill>
                <a:srgbClr val="0661A5"/>
              </a:solidFill>
              <a:latin typeface="Adelle Sans Devanagari" panose="02000503000000020004" pitchFamily="2" charset="-78"/>
              <a:ea typeface="Roboto"/>
              <a:cs typeface="Adelle Sans Devanagari" panose="02000503000000020004" pitchFamily="2" charset="-78"/>
              <a:sym typeface="Roboto"/>
            </a:endParaRPr>
          </a:p>
        </p:txBody>
      </p:sp>
      <p:sp>
        <p:nvSpPr>
          <p:cNvPr id="3" name="CuadroTexto 2">
            <a:extLst>
              <a:ext uri="{FF2B5EF4-FFF2-40B4-BE49-F238E27FC236}">
                <a16:creationId xmlns:a16="http://schemas.microsoft.com/office/drawing/2014/main" id="{6E46C9D4-2B96-8FC8-0074-5826B7142767}"/>
              </a:ext>
            </a:extLst>
          </p:cNvPr>
          <p:cNvSpPr txBox="1"/>
          <p:nvPr/>
        </p:nvSpPr>
        <p:spPr>
          <a:xfrm>
            <a:off x="1091336" y="2660668"/>
            <a:ext cx="10009327" cy="3250762"/>
          </a:xfrm>
          <a:prstGeom prst="rect">
            <a:avLst/>
          </a:prstGeom>
          <a:noFill/>
        </p:spPr>
        <p:txBody>
          <a:bodyPr wrap="square">
            <a:spAutoFit/>
          </a:bodyPr>
          <a:lstStyle/>
          <a:p>
            <a:pPr algn="ctr">
              <a:lnSpc>
                <a:spcPct val="115000"/>
              </a:lnSpc>
              <a:buSzPts val="1100"/>
            </a:pPr>
            <a:r>
              <a:rPr lang="en-US" dirty="0">
                <a:solidFill>
                  <a:schemeClr val="bg1"/>
                </a:solidFill>
                <a:latin typeface="Arial Nova Light" panose="020B0304020202020204" pitchFamily="34" charset="0"/>
                <a:ea typeface="Roboto Light"/>
                <a:cs typeface="Adelle Sans Devanagari Light" panose="02000503000000020004" pitchFamily="2" charset="-78"/>
                <a:sym typeface="Roboto Light"/>
              </a:rPr>
              <a:t>Please refrain from using Mac’s KEYNOTE app; our technical help desk does not support this application. </a:t>
            </a:r>
          </a:p>
          <a:p>
            <a:pPr algn="ctr">
              <a:lnSpc>
                <a:spcPct val="115000"/>
              </a:lnSpc>
              <a:buSzPts val="1100"/>
            </a:pPr>
            <a:endParaRPr lang="en-US" dirty="0">
              <a:solidFill>
                <a:schemeClr val="bg1"/>
              </a:solidFill>
              <a:latin typeface="Arial Nova Light" panose="020B0304020202020204" pitchFamily="34" charset="0"/>
              <a:ea typeface="Roboto Light"/>
              <a:cs typeface="Adelle Sans Devanagari Light" panose="02000503000000020004" pitchFamily="2" charset="-78"/>
              <a:sym typeface="Roboto Light"/>
            </a:endParaRPr>
          </a:p>
          <a:p>
            <a:pPr algn="ctr">
              <a:lnSpc>
                <a:spcPct val="115000"/>
              </a:lnSpc>
              <a:buSzPts val="1100"/>
            </a:pPr>
            <a:r>
              <a:rPr lang="en-US" dirty="0">
                <a:solidFill>
                  <a:schemeClr val="bg1"/>
                </a:solidFill>
                <a:latin typeface="Arial Nova Light" panose="020B0304020202020204" pitchFamily="34" charset="0"/>
                <a:ea typeface="Roboto Light"/>
                <a:cs typeface="Adelle Sans Devanagari Light" panose="02000503000000020004" pitchFamily="2" charset="-78"/>
                <a:sym typeface="Roboto Light"/>
              </a:rPr>
              <a:t>If your presentation requires live internet access, please send the corresponding links in advance so that connectivity can be tested.</a:t>
            </a:r>
          </a:p>
          <a:p>
            <a:pPr algn="ctr">
              <a:lnSpc>
                <a:spcPct val="115000"/>
              </a:lnSpc>
              <a:buSzPts val="1100"/>
            </a:pPr>
            <a:r>
              <a:rPr lang="en-US" dirty="0">
                <a:solidFill>
                  <a:schemeClr val="bg1"/>
                </a:solidFill>
                <a:latin typeface="Arial Nova Light" panose="020B0304020202020204" pitchFamily="34" charset="0"/>
                <a:ea typeface="Roboto Light"/>
                <a:cs typeface="Adelle Sans Devanagari Light" panose="02000503000000020004" pitchFamily="2" charset="-78"/>
                <a:sym typeface="Roboto Light"/>
              </a:rPr>
              <a:t>We suggest that slides including graphs with numerical datapoints be displayed at full screen size. </a:t>
            </a:r>
          </a:p>
          <a:p>
            <a:pPr algn="ctr">
              <a:lnSpc>
                <a:spcPct val="115000"/>
              </a:lnSpc>
              <a:buSzPts val="1100"/>
            </a:pPr>
            <a:endParaRPr lang="en-US" dirty="0">
              <a:solidFill>
                <a:schemeClr val="bg1"/>
              </a:solidFill>
              <a:latin typeface="Arial Nova Light" panose="020B0304020202020204" pitchFamily="34" charset="0"/>
              <a:ea typeface="Roboto Light"/>
              <a:cs typeface="Adelle Sans Devanagari Light" panose="02000503000000020004" pitchFamily="2" charset="-78"/>
              <a:sym typeface="Roboto Light"/>
            </a:endParaRPr>
          </a:p>
          <a:p>
            <a:pPr algn="ctr">
              <a:lnSpc>
                <a:spcPct val="115000"/>
              </a:lnSpc>
              <a:buSzPts val="1100"/>
            </a:pPr>
            <a:r>
              <a:rPr lang="en-US" dirty="0">
                <a:solidFill>
                  <a:schemeClr val="bg1"/>
                </a:solidFill>
                <a:latin typeface="Arial Nova Light" panose="020B0304020202020204" pitchFamily="34" charset="0"/>
                <a:ea typeface="Roboto Light"/>
                <a:cs typeface="Adelle Sans Devanagari Light" panose="02000503000000020004" pitchFamily="2" charset="-78"/>
                <a:sym typeface="Roboto Light"/>
              </a:rPr>
              <a:t>As a general guideline, we recommend allowing approximately one minute per slide, with a minimum of 40 seconds for simpler slides. This will help you manage the overall duration of your presentation.</a:t>
            </a:r>
          </a:p>
          <a:p>
            <a:pPr algn="ctr">
              <a:lnSpc>
                <a:spcPct val="115000"/>
              </a:lnSpc>
              <a:buSzPts val="1100"/>
            </a:pPr>
            <a:endParaRPr lang="en-US" u="none" strike="noStrike" cap="none" noProof="0" dirty="0">
              <a:solidFill>
                <a:schemeClr val="bg1"/>
              </a:solidFill>
              <a:latin typeface="Arial" panose="020B0604020202020204" pitchFamily="34" charset="0"/>
              <a:ea typeface="Roboto"/>
              <a:cs typeface="Arial" panose="020B0604020202020204" pitchFamily="34" charset="0"/>
              <a:sym typeface="Roboto"/>
            </a:endParaRPr>
          </a:p>
        </p:txBody>
      </p:sp>
      <p:sp>
        <p:nvSpPr>
          <p:cNvPr id="2" name="CuadroTexto 5">
            <a:extLst>
              <a:ext uri="{FF2B5EF4-FFF2-40B4-BE49-F238E27FC236}">
                <a16:creationId xmlns:a16="http://schemas.microsoft.com/office/drawing/2014/main" id="{9ADC2693-D17F-AB8D-B7EE-FEA489BEA719}"/>
              </a:ext>
            </a:extLst>
          </p:cNvPr>
          <p:cNvSpPr txBox="1"/>
          <p:nvPr/>
        </p:nvSpPr>
        <p:spPr>
          <a:xfrm>
            <a:off x="4205811" y="633185"/>
            <a:ext cx="3780377" cy="514693"/>
          </a:xfrm>
          <a:prstGeom prst="rect">
            <a:avLst/>
          </a:prstGeom>
          <a:noFill/>
        </p:spPr>
        <p:txBody>
          <a:bodyPr wrap="square">
            <a:spAutoFit/>
          </a:bodyPr>
          <a:lstStyle/>
          <a:p>
            <a:pPr algn="ctr">
              <a:lnSpc>
                <a:spcPct val="90000"/>
              </a:lnSpc>
              <a:spcAft>
                <a:spcPts val="1200"/>
              </a:spcAft>
              <a:buClr>
                <a:srgbClr val="000000"/>
              </a:buClr>
              <a:buSzPts val="1665"/>
            </a:pPr>
            <a:r>
              <a:rPr lang="es-CO" sz="2967" u="none" strike="noStrike" cap="none" dirty="0" err="1">
                <a:solidFill>
                  <a:schemeClr val="bg1"/>
                </a:solidFill>
                <a:latin typeface="Adelle Sans Devanagari" panose="02000503000000020004" pitchFamily="2" charset="-78"/>
                <a:ea typeface="Roboto"/>
                <a:cs typeface="Adelle Sans Devanagari" panose="02000503000000020004" pitchFamily="2" charset="-78"/>
                <a:sym typeface="Roboto"/>
              </a:rPr>
              <a:t>Technical</a:t>
            </a:r>
            <a:r>
              <a:rPr lang="es-CO" sz="2967" u="none" strike="noStrike" cap="none" dirty="0">
                <a:solidFill>
                  <a:schemeClr val="bg1"/>
                </a:solidFill>
                <a:latin typeface="Adelle Sans Devanagari" panose="02000503000000020004" pitchFamily="2" charset="-78"/>
                <a:ea typeface="Roboto"/>
                <a:cs typeface="Adelle Sans Devanagari" panose="02000503000000020004" pitchFamily="2" charset="-78"/>
                <a:sym typeface="Roboto"/>
              </a:rPr>
              <a:t> </a:t>
            </a:r>
            <a:r>
              <a:rPr lang="es-CO" sz="2967" u="none" strike="noStrike" cap="none" dirty="0" err="1">
                <a:solidFill>
                  <a:schemeClr val="bg1"/>
                </a:solidFill>
                <a:latin typeface="Adelle Sans Devanagari" panose="02000503000000020004" pitchFamily="2" charset="-78"/>
                <a:ea typeface="Roboto"/>
                <a:cs typeface="Adelle Sans Devanagari" panose="02000503000000020004" pitchFamily="2" charset="-78"/>
                <a:sym typeface="Roboto"/>
              </a:rPr>
              <a:t>Guidelines</a:t>
            </a:r>
            <a:endParaRPr lang="es-CO" sz="2967" u="none" strike="noStrike" cap="none" dirty="0">
              <a:solidFill>
                <a:schemeClr val="bg1"/>
              </a:solidFill>
              <a:latin typeface="Adelle Sans Devanagari" panose="02000503000000020004" pitchFamily="2" charset="-78"/>
              <a:ea typeface="Roboto"/>
              <a:cs typeface="Adelle Sans Devanagari" panose="02000503000000020004" pitchFamily="2" charset="-78"/>
              <a:sym typeface="Roboto"/>
            </a:endParaRPr>
          </a:p>
        </p:txBody>
      </p:sp>
    </p:spTree>
    <p:extLst>
      <p:ext uri="{BB962C8B-B14F-4D97-AF65-F5344CB8AC3E}">
        <p14:creationId xmlns:p14="http://schemas.microsoft.com/office/powerpoint/2010/main" val="935055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DEC26364-37C9-4D42-B3B8-47CCC5C27443}"/>
              </a:ext>
            </a:extLst>
          </p:cNvPr>
          <p:cNvPicPr>
            <a:picLocks noChangeAspect="1"/>
          </p:cNvPicPr>
          <p:nvPr/>
        </p:nvPicPr>
        <p:blipFill>
          <a:blip r:embed="rId2"/>
          <a:srcRect/>
          <a:stretch/>
        </p:blipFill>
        <p:spPr>
          <a:xfrm>
            <a:off x="0" y="0"/>
            <a:ext cx="12192000" cy="6858000"/>
          </a:xfrm>
          <a:prstGeom prst="rect">
            <a:avLst/>
          </a:prstGeom>
        </p:spPr>
      </p:pic>
      <p:sp>
        <p:nvSpPr>
          <p:cNvPr id="7" name="CuadroTexto 6">
            <a:extLst>
              <a:ext uri="{FF2B5EF4-FFF2-40B4-BE49-F238E27FC236}">
                <a16:creationId xmlns:a16="http://schemas.microsoft.com/office/drawing/2014/main" id="{5E2A76F4-E3CE-5D49-9E80-5455914F8210}"/>
              </a:ext>
            </a:extLst>
          </p:cNvPr>
          <p:cNvSpPr txBox="1"/>
          <p:nvPr/>
        </p:nvSpPr>
        <p:spPr>
          <a:xfrm>
            <a:off x="1798983" y="2457087"/>
            <a:ext cx="4297017" cy="2751522"/>
          </a:xfrm>
          <a:prstGeom prst="rect">
            <a:avLst/>
          </a:prstGeom>
          <a:noFill/>
        </p:spPr>
        <p:txBody>
          <a:bodyPr wrap="square">
            <a:spAutoFit/>
          </a:bodyPr>
          <a:lstStyle/>
          <a:p>
            <a:pPr marL="0" marR="0" lvl="0" indent="0" algn="r" rtl="0">
              <a:lnSpc>
                <a:spcPct val="90000"/>
              </a:lnSpc>
              <a:spcBef>
                <a:spcPts val="0"/>
              </a:spcBef>
              <a:spcAft>
                <a:spcPts val="0"/>
              </a:spcAft>
              <a:buClr>
                <a:schemeClr val="dk1"/>
              </a:buClr>
              <a:buSzPts val="1665"/>
              <a:buFont typeface="Arial"/>
              <a:buNone/>
            </a:pPr>
            <a:r>
              <a:rPr lang="es-CO" sz="7200" b="1" dirty="0">
                <a:solidFill>
                  <a:schemeClr val="bg1">
                    <a:lumMod val="85000"/>
                  </a:schemeClr>
                </a:solidFill>
                <a:latin typeface="Adelle Sans Devanagari" panose="02000503000000020004" pitchFamily="2" charset="-78"/>
                <a:ea typeface="Roboto"/>
                <a:cs typeface="Adelle Sans Devanagari" panose="02000503000000020004" pitchFamily="2" charset="-78"/>
                <a:sym typeface="Roboto"/>
              </a:rPr>
              <a:t>¡Muchas Gracias!</a:t>
            </a:r>
          </a:p>
          <a:p>
            <a:pPr marL="0" marR="0" lvl="0" indent="0" algn="r" rtl="0">
              <a:lnSpc>
                <a:spcPct val="90000"/>
              </a:lnSpc>
              <a:spcBef>
                <a:spcPts val="0"/>
              </a:spcBef>
              <a:spcAft>
                <a:spcPts val="0"/>
              </a:spcAft>
              <a:buClr>
                <a:schemeClr val="dk1"/>
              </a:buClr>
              <a:buSzPts val="1665"/>
              <a:buFont typeface="Arial"/>
              <a:buNone/>
            </a:pPr>
            <a:r>
              <a:rPr lang="es-CO" sz="4800" u="none" strike="noStrike" cap="none" dirty="0" err="1">
                <a:solidFill>
                  <a:srgbClr val="069CA5"/>
                </a:solidFill>
                <a:latin typeface="Adelle Sans Devanagari" panose="02000503000000020004" pitchFamily="2" charset="-78"/>
                <a:ea typeface="Roboto"/>
                <a:cs typeface="Adelle Sans Devanagari" panose="02000503000000020004" pitchFamily="2" charset="-78"/>
                <a:sym typeface="Roboto"/>
              </a:rPr>
              <a:t>Thank</a:t>
            </a:r>
            <a:r>
              <a:rPr lang="es-CO" sz="4800" u="none" strike="noStrike" cap="none" dirty="0">
                <a:solidFill>
                  <a:srgbClr val="069CA5"/>
                </a:solidFill>
                <a:latin typeface="Adelle Sans Devanagari" panose="02000503000000020004" pitchFamily="2" charset="-78"/>
                <a:ea typeface="Roboto"/>
                <a:cs typeface="Adelle Sans Devanagari" panose="02000503000000020004" pitchFamily="2" charset="-78"/>
                <a:sym typeface="Roboto"/>
              </a:rPr>
              <a:t> </a:t>
            </a:r>
            <a:r>
              <a:rPr lang="es-CO" sz="4800" dirty="0">
                <a:solidFill>
                  <a:srgbClr val="069CA5"/>
                </a:solidFill>
                <a:latin typeface="Adelle Sans Devanagari" panose="02000503000000020004" pitchFamily="2" charset="-78"/>
                <a:ea typeface="Roboto"/>
                <a:cs typeface="Adelle Sans Devanagari" panose="02000503000000020004" pitchFamily="2" charset="-78"/>
                <a:sym typeface="Roboto"/>
              </a:rPr>
              <a:t>You!</a:t>
            </a:r>
            <a:endParaRPr lang="es-CO" sz="4800" u="none" strike="noStrike" cap="none" dirty="0">
              <a:solidFill>
                <a:srgbClr val="069CA5"/>
              </a:solidFill>
              <a:latin typeface="Adelle Sans Devanagari" panose="02000503000000020004" pitchFamily="2" charset="-78"/>
              <a:ea typeface="Roboto"/>
              <a:cs typeface="Adelle Sans Devanagari" panose="02000503000000020004" pitchFamily="2" charset="-78"/>
              <a:sym typeface="Roboto"/>
            </a:endParaRPr>
          </a:p>
        </p:txBody>
      </p:sp>
    </p:spTree>
    <p:extLst>
      <p:ext uri="{BB962C8B-B14F-4D97-AF65-F5344CB8AC3E}">
        <p14:creationId xmlns:p14="http://schemas.microsoft.com/office/powerpoint/2010/main" val="106972384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1096</TotalTime>
  <Words>584</Words>
  <Application>Microsoft Macintosh PowerPoint</Application>
  <PresentationFormat>Panorámica</PresentationFormat>
  <Paragraphs>51</Paragraphs>
  <Slides>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vt:i4>
      </vt:variant>
    </vt:vector>
  </HeadingPairs>
  <TitlesOfParts>
    <vt:vector size="15" baseType="lpstr">
      <vt:lpstr>Adelle Sans Devanagari</vt:lpstr>
      <vt:lpstr>Adelle Sans Devanagari Thin</vt:lpstr>
      <vt:lpstr>Arial</vt:lpstr>
      <vt:lpstr>Arial Nova Light</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Eliane Tomaz</cp:lastModifiedBy>
  <cp:revision>12</cp:revision>
  <dcterms:created xsi:type="dcterms:W3CDTF">2026-05-04T22:12:13Z</dcterms:created>
  <dcterms:modified xsi:type="dcterms:W3CDTF">2026-08-17T19:16:26Z</dcterms:modified>
</cp:coreProperties>
</file>