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287000" cy="1828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 snapToGrid="0">
      <p:cViewPr>
        <p:scale>
          <a:sx n="112" d="100"/>
          <a:sy n="112" d="100"/>
        </p:scale>
        <p:origin x="12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>
            <a:extLst>
              <a:ext uri="{FF2B5EF4-FFF2-40B4-BE49-F238E27FC236}">
                <a16:creationId xmlns:a16="http://schemas.microsoft.com/office/drawing/2014/main" id="{0FA3798C-2260-4277-823C-A391550B7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26" y="5681138"/>
            <a:ext cx="8744100" cy="39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>
            <a:extLst>
              <a:ext uri="{FF2B5EF4-FFF2-40B4-BE49-F238E27FC236}">
                <a16:creationId xmlns:a16="http://schemas.microsoft.com/office/drawing/2014/main" id="{98EB6EEB-E98E-43D6-B7D9-B18DBFB70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3054" y="10363199"/>
            <a:ext cx="7200900" cy="4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  <a:defRPr>
                <a:solidFill>
                  <a:srgbClr val="888888"/>
                </a:solidFill>
              </a:defRPr>
            </a:lvl1pPr>
            <a:lvl2pPr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2pPr>
            <a:lvl3pPr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5">
            <a:extLst>
              <a:ext uri="{FF2B5EF4-FFF2-40B4-BE49-F238E27FC236}">
                <a16:creationId xmlns:a16="http://schemas.microsoft.com/office/drawing/2014/main" id="{221BFFF5-B166-43D3-8B93-1EED1088456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>
            <a:extLst>
              <a:ext uri="{FF2B5EF4-FFF2-40B4-BE49-F238E27FC236}">
                <a16:creationId xmlns:a16="http://schemas.microsoft.com/office/drawing/2014/main" id="{BE7B4C54-CB73-4078-94D4-E88BC5342CF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>
            <a:extLst>
              <a:ext uri="{FF2B5EF4-FFF2-40B4-BE49-F238E27FC236}">
                <a16:creationId xmlns:a16="http://schemas.microsoft.com/office/drawing/2014/main" id="{4A910090-38B0-4B7A-B6F8-2322C2B57D8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>
            <a:extLst>
              <a:ext uri="{FF2B5EF4-FFF2-40B4-BE49-F238E27FC236}">
                <a16:creationId xmlns:a16="http://schemas.microsoft.com/office/drawing/2014/main" id="{84CFE30D-D86D-4BC2-B4D1-3015F0F62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04" y="11751735"/>
            <a:ext cx="8744100" cy="3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5400" b="1" cap="none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>
            <a:extLst>
              <a:ext uri="{FF2B5EF4-FFF2-40B4-BE49-F238E27FC236}">
                <a16:creationId xmlns:a16="http://schemas.microsoft.com/office/drawing/2014/main" id="{BF75D739-4569-4362-9A10-8FCC94449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604" y="7751239"/>
            <a:ext cx="8744100" cy="4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4">
            <a:extLst>
              <a:ext uri="{FF2B5EF4-FFF2-40B4-BE49-F238E27FC236}">
                <a16:creationId xmlns:a16="http://schemas.microsoft.com/office/drawing/2014/main" id="{12414CFE-37F1-40F1-B766-5AE64E5D1672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>
            <a:extLst>
              <a:ext uri="{FF2B5EF4-FFF2-40B4-BE49-F238E27FC236}">
                <a16:creationId xmlns:a16="http://schemas.microsoft.com/office/drawing/2014/main" id="{8395A75E-B6DD-4EB3-8A35-511B2CAF8F0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>
            <a:extLst>
              <a:ext uri="{FF2B5EF4-FFF2-40B4-BE49-F238E27FC236}">
                <a16:creationId xmlns:a16="http://schemas.microsoft.com/office/drawing/2014/main" id="{22F87C72-C4E6-4DF3-ABE4-151CE037648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>
            <a:extLst>
              <a:ext uri="{FF2B5EF4-FFF2-40B4-BE49-F238E27FC236}">
                <a16:creationId xmlns:a16="http://schemas.microsoft.com/office/drawing/2014/main" id="{A5FA8243-571D-4769-ADD4-3EA92B94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>
            <a:extLst>
              <a:ext uri="{FF2B5EF4-FFF2-40B4-BE49-F238E27FC236}">
                <a16:creationId xmlns:a16="http://schemas.microsoft.com/office/drawing/2014/main" id="{F0CA7AD7-0856-4852-8A3E-A609141F1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89" y="4265855"/>
            <a:ext cx="9261000" cy="120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>
            <a:extLst>
              <a:ext uri="{FF2B5EF4-FFF2-40B4-BE49-F238E27FC236}">
                <a16:creationId xmlns:a16="http://schemas.microsoft.com/office/drawing/2014/main" id="{B2D033BB-3F78-4126-B82B-025ECC5D7AE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407BD488-8575-4254-8B59-10F30177F4A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ABDA4884-D355-49A0-855A-E90037BC49E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>
            <a:extLst>
              <a:ext uri="{FF2B5EF4-FFF2-40B4-BE49-F238E27FC236}">
                <a16:creationId xmlns:a16="http://schemas.microsoft.com/office/drawing/2014/main" id="{D7605492-F5E4-48E0-B9F5-A9E4E5EB2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-5055259" y="13373418"/>
            <a:ext cx="26462700" cy="2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>
            <a:extLst>
              <a:ext uri="{FF2B5EF4-FFF2-40B4-BE49-F238E27FC236}">
                <a16:creationId xmlns:a16="http://schemas.microsoft.com/office/drawing/2014/main" id="{F2B59347-C62C-4D57-A725-8C4DCE853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5400000">
            <a:off x="-9534516" y="11262318"/>
            <a:ext cx="26462700" cy="6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>
            <a:extLst>
              <a:ext uri="{FF2B5EF4-FFF2-40B4-BE49-F238E27FC236}">
                <a16:creationId xmlns:a16="http://schemas.microsoft.com/office/drawing/2014/main" id="{C7EF8817-65DB-442F-8A69-600B5D47DEAB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>
            <a:extLst>
              <a:ext uri="{FF2B5EF4-FFF2-40B4-BE49-F238E27FC236}">
                <a16:creationId xmlns:a16="http://schemas.microsoft.com/office/drawing/2014/main" id="{35BCA311-D550-4414-B9F1-8C0C8DE4AEB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>
            <a:extLst>
              <a:ext uri="{FF2B5EF4-FFF2-40B4-BE49-F238E27FC236}">
                <a16:creationId xmlns:a16="http://schemas.microsoft.com/office/drawing/2014/main" id="{158B5B9F-DEB7-439D-A320-03B2EFD445D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>
            <a:extLst>
              <a:ext uri="{FF2B5EF4-FFF2-40B4-BE49-F238E27FC236}">
                <a16:creationId xmlns:a16="http://schemas.microsoft.com/office/drawing/2014/main" id="{62027831-5B6A-41AC-9444-58CDF62F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>
            <a:extLst>
              <a:ext uri="{FF2B5EF4-FFF2-40B4-BE49-F238E27FC236}">
                <a16:creationId xmlns:a16="http://schemas.microsoft.com/office/drawing/2014/main" id="{A07ED14F-CBDD-43B1-B569-94A45237C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5400000">
            <a:off x="-891124" y="5670005"/>
            <a:ext cx="12069300" cy="92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>
            <a:extLst>
              <a:ext uri="{FF2B5EF4-FFF2-40B4-BE49-F238E27FC236}">
                <a16:creationId xmlns:a16="http://schemas.microsoft.com/office/drawing/2014/main" id="{314C6A72-1294-443A-ADD0-4D65DDAF1CC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>
            <a:extLst>
              <a:ext uri="{FF2B5EF4-FFF2-40B4-BE49-F238E27FC236}">
                <a16:creationId xmlns:a16="http://schemas.microsoft.com/office/drawing/2014/main" id="{1D950D07-783F-4DF1-99B8-20E8B70CF0E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>
            <a:extLst>
              <a:ext uri="{FF2B5EF4-FFF2-40B4-BE49-F238E27FC236}">
                <a16:creationId xmlns:a16="http://schemas.microsoft.com/office/drawing/2014/main" id="{510EA39D-57B3-4637-B3BE-C7C1E81B8DA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>
            <a:extLst>
              <a:ext uri="{FF2B5EF4-FFF2-40B4-BE49-F238E27FC236}">
                <a16:creationId xmlns:a16="http://schemas.microsoft.com/office/drawing/2014/main" id="{18DCD051-6914-45D9-BEE8-0CC9BBBCA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329" y="12801604"/>
            <a:ext cx="61722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>
            <a:extLst>
              <a:ext uri="{FF2B5EF4-FFF2-40B4-BE49-F238E27FC236}">
                <a16:creationId xmlns:a16="http://schemas.microsoft.com/office/drawing/2014/main" id="{8444010F-38DE-446C-A684-808E113D6BF7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2016329" y="1634069"/>
            <a:ext cx="6172200" cy="109728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8">
            <a:extLst>
              <a:ext uri="{FF2B5EF4-FFF2-40B4-BE49-F238E27FC236}">
                <a16:creationId xmlns:a16="http://schemas.microsoft.com/office/drawing/2014/main" id="{CB659C68-FA9F-4A9E-87D0-A07A32CDF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6329" y="14312902"/>
            <a:ext cx="6172200" cy="21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marL="22860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marL="27432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marL="3200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marL="3657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marL="4114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33" name="Google Shape;33;p8">
            <a:extLst>
              <a:ext uri="{FF2B5EF4-FFF2-40B4-BE49-F238E27FC236}">
                <a16:creationId xmlns:a16="http://schemas.microsoft.com/office/drawing/2014/main" id="{DDB01847-3521-47A5-BAA7-29CB6650378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>
            <a:extLst>
              <a:ext uri="{FF2B5EF4-FFF2-40B4-BE49-F238E27FC236}">
                <a16:creationId xmlns:a16="http://schemas.microsoft.com/office/drawing/2014/main" id="{A8CA646C-B40A-462F-A6AD-5F11284F451E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>
            <a:extLst>
              <a:ext uri="{FF2B5EF4-FFF2-40B4-BE49-F238E27FC236}">
                <a16:creationId xmlns:a16="http://schemas.microsoft.com/office/drawing/2014/main" id="{83C98E66-7D08-42C6-B531-4BE3BD6A53B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>
            <a:extLst>
              <a:ext uri="{FF2B5EF4-FFF2-40B4-BE49-F238E27FC236}">
                <a16:creationId xmlns:a16="http://schemas.microsoft.com/office/drawing/2014/main" id="{63380173-1230-49CC-A316-4DF51F1F7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2" y="728134"/>
            <a:ext cx="33843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>
            <a:extLst>
              <a:ext uri="{FF2B5EF4-FFF2-40B4-BE49-F238E27FC236}">
                <a16:creationId xmlns:a16="http://schemas.microsoft.com/office/drawing/2014/main" id="{6145B7F6-3A11-4A68-816D-E44057525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1937" y="728136"/>
            <a:ext cx="5750700" cy="15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95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4200"/>
            </a:lvl1pPr>
            <a:lvl2pPr marL="9144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3800"/>
            </a:lvl2pPr>
            <a:lvl3pPr marL="13716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marL="22860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marL="27432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marL="3200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marL="3657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marL="41148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>
            <a:endParaRPr/>
          </a:p>
        </p:txBody>
      </p:sp>
      <p:sp>
        <p:nvSpPr>
          <p:cNvPr id="39" name="Google Shape;39;p9">
            <a:extLst>
              <a:ext uri="{FF2B5EF4-FFF2-40B4-BE49-F238E27FC236}">
                <a16:creationId xmlns:a16="http://schemas.microsoft.com/office/drawing/2014/main" id="{A3044A1E-C8B9-4728-8421-1CC72618139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14352" y="3826937"/>
            <a:ext cx="3384300" cy="12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marL="22860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marL="27432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marL="3200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marL="3657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marL="4114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40" name="Google Shape;40;p9">
            <a:extLst>
              <a:ext uri="{FF2B5EF4-FFF2-40B4-BE49-F238E27FC236}">
                <a16:creationId xmlns:a16="http://schemas.microsoft.com/office/drawing/2014/main" id="{1F57BCDD-B60F-4DC0-9058-296628BB7222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>
            <a:extLst>
              <a:ext uri="{FF2B5EF4-FFF2-40B4-BE49-F238E27FC236}">
                <a16:creationId xmlns:a16="http://schemas.microsoft.com/office/drawing/2014/main" id="{6B36FDAC-2EBB-4EB5-A0D4-937052A70A7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>
            <a:extLst>
              <a:ext uri="{FF2B5EF4-FFF2-40B4-BE49-F238E27FC236}">
                <a16:creationId xmlns:a16="http://schemas.microsoft.com/office/drawing/2014/main" id="{4F57FFC2-760B-4539-9B1E-AC294B6E515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>
            <a:extLst>
              <a:ext uri="{FF2B5EF4-FFF2-40B4-BE49-F238E27FC236}">
                <a16:creationId xmlns:a16="http://schemas.microsoft.com/office/drawing/2014/main" id="{CED007E4-D7F4-494D-A099-2C42CC7CAAEB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>
            <a:extLst>
              <a:ext uri="{FF2B5EF4-FFF2-40B4-BE49-F238E27FC236}">
                <a16:creationId xmlns:a16="http://schemas.microsoft.com/office/drawing/2014/main" id="{11099E36-8B8B-4696-8B78-5B0C69A1FF8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>
            <a:extLst>
              <a:ext uri="{FF2B5EF4-FFF2-40B4-BE49-F238E27FC236}">
                <a16:creationId xmlns:a16="http://schemas.microsoft.com/office/drawing/2014/main" id="{645E14EC-8744-4EF7-9908-7A1ED08F17B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>
            <a:extLst>
              <a:ext uri="{FF2B5EF4-FFF2-40B4-BE49-F238E27FC236}">
                <a16:creationId xmlns:a16="http://schemas.microsoft.com/office/drawing/2014/main" id="{CB237B2B-8FB9-454B-AF4C-29E248BF2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>
            <a:extLst>
              <a:ext uri="{FF2B5EF4-FFF2-40B4-BE49-F238E27FC236}">
                <a16:creationId xmlns:a16="http://schemas.microsoft.com/office/drawing/2014/main" id="{CB3C1598-FBF1-437F-8F3A-DB47A658972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>
            <a:extLst>
              <a:ext uri="{FF2B5EF4-FFF2-40B4-BE49-F238E27FC236}">
                <a16:creationId xmlns:a16="http://schemas.microsoft.com/office/drawing/2014/main" id="{BA9481BA-F1DE-4146-8223-50C8B7A3F39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>
            <a:extLst>
              <a:ext uri="{FF2B5EF4-FFF2-40B4-BE49-F238E27FC236}">
                <a16:creationId xmlns:a16="http://schemas.microsoft.com/office/drawing/2014/main" id="{1C094195-52E5-4064-8F15-EDF064CCD37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>
            <a:extLst>
              <a:ext uri="{FF2B5EF4-FFF2-40B4-BE49-F238E27FC236}">
                <a16:creationId xmlns:a16="http://schemas.microsoft.com/office/drawing/2014/main" id="{B8C2B646-22CF-4E6E-813F-CB3A1DB6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732368"/>
            <a:ext cx="92583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>
            <a:extLst>
              <a:ext uri="{FF2B5EF4-FFF2-40B4-BE49-F238E27FC236}">
                <a16:creationId xmlns:a16="http://schemas.microsoft.com/office/drawing/2014/main" id="{A418F1E0-F17B-46ED-A8A2-21AB792A2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2" y="4093635"/>
            <a:ext cx="4545300" cy="17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5" name="Google Shape;55;p12">
            <a:extLst>
              <a:ext uri="{FF2B5EF4-FFF2-40B4-BE49-F238E27FC236}">
                <a16:creationId xmlns:a16="http://schemas.microsoft.com/office/drawing/2014/main" id="{DB558195-9A78-4FE2-A294-F31FA5138ED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14352" y="5799666"/>
            <a:ext cx="4545300" cy="105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6" name="Google Shape;56;p12">
            <a:extLst>
              <a:ext uri="{FF2B5EF4-FFF2-40B4-BE49-F238E27FC236}">
                <a16:creationId xmlns:a16="http://schemas.microsoft.com/office/drawing/2014/main" id="{84237AF3-B5D0-4DC1-B3A5-30C82C887577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225662" y="4093635"/>
            <a:ext cx="4547100" cy="17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7" name="Google Shape;57;p12">
            <a:extLst>
              <a:ext uri="{FF2B5EF4-FFF2-40B4-BE49-F238E27FC236}">
                <a16:creationId xmlns:a16="http://schemas.microsoft.com/office/drawing/2014/main" id="{FCCCD435-7079-4774-87BF-641B8109282E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5225662" y="5799666"/>
            <a:ext cx="4547100" cy="105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8" name="Google Shape;58;p12">
            <a:extLst>
              <a:ext uri="{FF2B5EF4-FFF2-40B4-BE49-F238E27FC236}">
                <a16:creationId xmlns:a16="http://schemas.microsoft.com/office/drawing/2014/main" id="{9C0DD602-2C33-4701-A73A-CFF1E242E13A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>
            <a:extLst>
              <a:ext uri="{FF2B5EF4-FFF2-40B4-BE49-F238E27FC236}">
                <a16:creationId xmlns:a16="http://schemas.microsoft.com/office/drawing/2014/main" id="{933F3BB9-4631-4352-B4C4-AFE60D04B97E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>
            <a:extLst>
              <a:ext uri="{FF2B5EF4-FFF2-40B4-BE49-F238E27FC236}">
                <a16:creationId xmlns:a16="http://schemas.microsoft.com/office/drawing/2014/main" id="{ECA39CE6-AE78-4004-9953-40AA5A34765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>
            <a:extLst>
              <a:ext uri="{FF2B5EF4-FFF2-40B4-BE49-F238E27FC236}">
                <a16:creationId xmlns:a16="http://schemas.microsoft.com/office/drawing/2014/main" id="{3474BF14-3992-412E-A011-F65075760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>
            <a:extLst>
              <a:ext uri="{FF2B5EF4-FFF2-40B4-BE49-F238E27FC236}">
                <a16:creationId xmlns:a16="http://schemas.microsoft.com/office/drawing/2014/main" id="{3BFDD356-D5B6-4BC0-8CAD-3592F1490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564" y="7234768"/>
            <a:ext cx="4307700" cy="204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1pPr>
            <a:lvl2pPr marL="9144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64" name="Google Shape;64;p13">
            <a:extLst>
              <a:ext uri="{FF2B5EF4-FFF2-40B4-BE49-F238E27FC236}">
                <a16:creationId xmlns:a16="http://schemas.microsoft.com/office/drawing/2014/main" id="{4B227573-2605-4B8A-BE3F-AFE74DA2A62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66703" y="7234768"/>
            <a:ext cx="4307700" cy="204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1pPr>
            <a:lvl2pPr marL="9144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65" name="Google Shape;65;p13">
            <a:extLst>
              <a:ext uri="{FF2B5EF4-FFF2-40B4-BE49-F238E27FC236}">
                <a16:creationId xmlns:a16="http://schemas.microsoft.com/office/drawing/2014/main" id="{EDBF837A-D4A0-4481-8FE7-A2C61E138E9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>
            <a:extLst>
              <a:ext uri="{FF2B5EF4-FFF2-40B4-BE49-F238E27FC236}">
                <a16:creationId xmlns:a16="http://schemas.microsoft.com/office/drawing/2014/main" id="{60EAD2A3-7C07-46F4-8C8B-344BE4764422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>
            <a:extLst>
              <a:ext uri="{FF2B5EF4-FFF2-40B4-BE49-F238E27FC236}">
                <a16:creationId xmlns:a16="http://schemas.microsoft.com/office/drawing/2014/main" id="{0F38DAFB-DFCF-4C45-AB2C-CD6DD3C6660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>
            <a:extLst>
              <a:ext uri="{FF2B5EF4-FFF2-40B4-BE49-F238E27FC236}">
                <a16:creationId xmlns:a16="http://schemas.microsoft.com/office/drawing/2014/main" id="{147FFDB4-E29A-4F9F-BC4A-715CC8FB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7" name="Google Shape;7;p4">
            <a:extLst>
              <a:ext uri="{FF2B5EF4-FFF2-40B4-BE49-F238E27FC236}">
                <a16:creationId xmlns:a16="http://schemas.microsoft.com/office/drawing/2014/main" id="{AB624841-01B8-41C2-8503-D5FFC6245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89" y="4265855"/>
            <a:ext cx="9261000" cy="120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marR="0" indent="-495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sz="42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8" name="Google Shape;8;p4">
            <a:extLst>
              <a:ext uri="{FF2B5EF4-FFF2-40B4-BE49-F238E27FC236}">
                <a16:creationId xmlns:a16="http://schemas.microsoft.com/office/drawing/2014/main" id="{47465E4B-DFC7-4A90-927A-76BE3C729755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9" name="Google Shape;9;p4">
            <a:extLst>
              <a:ext uri="{FF2B5EF4-FFF2-40B4-BE49-F238E27FC236}">
                <a16:creationId xmlns:a16="http://schemas.microsoft.com/office/drawing/2014/main" id="{AE9F5FC9-2438-4302-A877-C4CE0D1A88A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10" name="Google Shape;10;p4">
            <a:extLst>
              <a:ext uri="{FF2B5EF4-FFF2-40B4-BE49-F238E27FC236}">
                <a16:creationId xmlns:a16="http://schemas.microsoft.com/office/drawing/2014/main" id="{B145CB90-0994-4BFD-9958-833DC8EC611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80975"/>
            <a:ext cx="10321424" cy="18337729"/>
          </a:xfrm>
          <a:prstGeom prst="rect">
            <a:avLst/>
          </a:prstGeom>
        </p:spPr>
      </p:pic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A46934F3-993C-4C29-9F89-B925DC2E93DB}"/>
              </a:ext>
            </a:extLst>
          </p:cNvPr>
          <p:cNvSpPr>
            <a:spLocks noGrp="1"/>
          </p:cNvSpPr>
          <p:nvPr/>
        </p:nvSpPr>
        <p:spPr>
          <a:xfrm>
            <a:off x="323850" y="171450"/>
            <a:ext cx="3905250" cy="195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750" tIns="93175" rIns="126750" bIns="63375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N.º 000</a:t>
            </a: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endParaRPr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TÍTULO DEL PÓSTER </a:t>
            </a: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lang="es-CL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(</a:t>
            </a:r>
            <a:r>
              <a:rPr sz="14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EN UN MÁXIMO DE DOS LÍNEAS</a:t>
            </a:r>
            <a:r>
              <a:rPr lang="es-419"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)</a:t>
            </a:r>
            <a:endParaRPr sz="2000" b="0" i="0" u="none" cap="none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37FB8A06-C35C-4B72-98E4-190F0A761B41}"/>
              </a:ext>
            </a:extLst>
          </p:cNvPr>
          <p:cNvSpPr>
            <a:spLocks noGrp="1"/>
          </p:cNvSpPr>
          <p:nvPr/>
        </p:nvSpPr>
        <p:spPr>
          <a:xfrm>
            <a:off x="400050" y="36195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Introducción y objetivo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5706734D-DE0D-4689-8E3D-B8D49F2F7D83}"/>
              </a:ext>
            </a:extLst>
          </p:cNvPr>
          <p:cNvSpPr>
            <a:spLocks noGrp="1"/>
          </p:cNvSpPr>
          <p:nvPr/>
        </p:nvSpPr>
        <p:spPr>
          <a:xfrm>
            <a:off x="400050" y="4048125"/>
            <a:ext cx="9486900" cy="1571625"/>
          </a:xfrm>
          <a:prstGeom prst="roundRect">
            <a:avLst>
              <a:gd name="adj" fmla="val 10"/>
            </a:avLst>
          </a:prstGeom>
          <a:noFill/>
          <a:ln w="9525">
            <a:solidFill>
              <a:srgbClr val="6774AA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82036E72-42C0-4DAB-B1BF-A7A67EA4BCFE}"/>
              </a:ext>
            </a:extLst>
          </p:cNvPr>
          <p:cNvSpPr>
            <a:spLocks noGrp="1"/>
          </p:cNvSpPr>
          <p:nvPr/>
        </p:nvSpPr>
        <p:spPr>
          <a:xfrm>
            <a:off x="400050" y="581025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Materiales y métodos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BD6BE411-A76C-4755-9C27-7AB87AB4FF4C}"/>
              </a:ext>
            </a:extLst>
          </p:cNvPr>
          <p:cNvSpPr>
            <a:spLocks noGrp="1"/>
          </p:cNvSpPr>
          <p:nvPr/>
        </p:nvSpPr>
        <p:spPr>
          <a:xfrm>
            <a:off x="400050" y="6238875"/>
            <a:ext cx="9486900" cy="2714625"/>
          </a:xfrm>
          <a:prstGeom prst="roundRect">
            <a:avLst>
              <a:gd name="adj" fmla="val 10"/>
            </a:avLst>
          </a:prstGeom>
          <a:noFill/>
          <a:ln w="9525">
            <a:solidFill>
              <a:srgbClr val="6774AA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833B85DC-830C-469D-B629-4EB8F7B3779F}"/>
              </a:ext>
            </a:extLst>
          </p:cNvPr>
          <p:cNvSpPr>
            <a:spLocks noGrp="1"/>
          </p:cNvSpPr>
          <p:nvPr/>
        </p:nvSpPr>
        <p:spPr>
          <a:xfrm>
            <a:off x="647700" y="4238625"/>
            <a:ext cx="8991600" cy="120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200">
                <a:solidFill>
                  <a:srgbClr val="E1E5F2"/>
                </a:solidFill>
              </a:defRPr>
            </a:pPr>
            <a:r>
              <a:rPr sz="1200" b="0" i="0" u="none" cap="none">
                <a:solidFill>
                  <a:srgbClr val="E1E5F2"/>
                </a:solidFill>
                <a:latin typeface="Arial"/>
                <a:ea typeface="Arial"/>
                <a:cs typeface="Arial"/>
              </a:rPr>
              <a:t>Presente brevemente el contexto, la pregunta de investigación y el objetivo principal del trabajo.</a:t>
            </a:r>
            <a:endParaRPr sz="1600" b="0" i="0" u="non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2E098AF5-7957-450D-9FE4-01224CFC54DE}"/>
              </a:ext>
            </a:extLst>
          </p:cNvPr>
          <p:cNvSpPr>
            <a:spLocks noGrp="1"/>
          </p:cNvSpPr>
          <p:nvPr/>
        </p:nvSpPr>
        <p:spPr>
          <a:xfrm>
            <a:off x="647700" y="6429375"/>
            <a:ext cx="8991600" cy="23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E1E5F2"/>
                </a:solidFill>
              </a:defRPr>
            </a:pPr>
            <a:r>
              <a:rPr sz="1200" b="0" i="0" u="none" cap="none">
                <a:solidFill>
                  <a:srgbClr val="E1E5F2"/>
                </a:solidFill>
                <a:latin typeface="Arial"/>
                <a:ea typeface="Arial"/>
                <a:cs typeface="Arial"/>
              </a:rPr>
              <a:t>Describa el diseño del estudio, la población, las variables evaluadas y el análisis realizado.</a:t>
            </a:r>
            <a:endParaRPr sz="3600" b="0" i="0" u="none" cap="none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F1C02000-9880-4850-8D4A-3720A79C9317}"/>
              </a:ext>
            </a:extLst>
          </p:cNvPr>
          <p:cNvSpPr>
            <a:spLocks noGrp="1"/>
          </p:cNvSpPr>
          <p:nvPr/>
        </p:nvSpPr>
        <p:spPr>
          <a:xfrm>
            <a:off x="400050" y="9572625"/>
            <a:ext cx="9486900" cy="3762375"/>
          </a:xfrm>
          <a:prstGeom prst="roundRect">
            <a:avLst>
              <a:gd name="adj" fmla="val 10"/>
            </a:avLst>
          </a:prstGeom>
          <a:noFill/>
          <a:ln w="9525">
            <a:solidFill>
              <a:srgbClr val="6774AA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3F8BB2A1-1202-4BA2-BF68-73DD87DEEF89}"/>
              </a:ext>
            </a:extLst>
          </p:cNvPr>
          <p:cNvSpPr>
            <a:spLocks noGrp="1"/>
          </p:cNvSpPr>
          <p:nvPr/>
        </p:nvSpPr>
        <p:spPr>
          <a:xfrm>
            <a:off x="647700" y="9791700"/>
            <a:ext cx="4095750" cy="314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E1E5F2"/>
                </a:solidFill>
              </a:defRPr>
            </a:pPr>
            <a:r>
              <a:rPr sz="1200" b="0" i="0" u="none" cap="none">
                <a:solidFill>
                  <a:srgbClr val="E1E5F2"/>
                </a:solidFill>
                <a:latin typeface="Arial"/>
                <a:ea typeface="Arial"/>
                <a:cs typeface="Arial"/>
              </a:rPr>
              <a:t>Incluya los principales resultados. Priorice gráficos, tablas o imágenes con títulos y leyendas claramente legibles.</a:t>
            </a:r>
            <a:endParaRPr sz="2800" b="0" i="0" u="none" cap="none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3A0EDFF7-B0EB-4DA9-9AC5-C1D6EB63ADF1}"/>
              </a:ext>
            </a:extLst>
          </p:cNvPr>
          <p:cNvSpPr>
            <a:spLocks noGrp="1"/>
          </p:cNvSpPr>
          <p:nvPr/>
        </p:nvSpPr>
        <p:spPr>
          <a:xfrm>
            <a:off x="400050" y="91440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Resultados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5D4BE66A-40B1-4710-A991-E972DCB91C24}"/>
              </a:ext>
            </a:extLst>
          </p:cNvPr>
          <p:cNvSpPr>
            <a:spLocks noGrp="1"/>
          </p:cNvSpPr>
          <p:nvPr/>
        </p:nvSpPr>
        <p:spPr>
          <a:xfrm>
            <a:off x="5048250" y="10048875"/>
            <a:ext cx="4429125" cy="2857500"/>
          </a:xfrm>
          <a:prstGeom prst="roundRect">
            <a:avLst>
              <a:gd name="adj" fmla="val 15"/>
            </a:avLst>
          </a:prstGeom>
          <a:noFill/>
          <a:ln w="9525">
            <a:solidFill>
              <a:srgbClr val="93A2D7"/>
            </a:solidFill>
            <a:prstDash val="dash"/>
          </a:ln>
        </p:spPr>
        <p:txBody>
          <a:bodyPr spcFirstLastPara="1" wrap="square" lIns="126750" tIns="78275" rIns="126750" bIns="63375" anchor="ctr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C9D1ED"/>
                </a:solidFill>
              </a:defRPr>
            </a:pPr>
            <a:r>
              <a:rPr sz="1200" b="1" i="0" u="none" cap="none">
                <a:solidFill>
                  <a:srgbClr val="C9D1ED"/>
                </a:solidFill>
                <a:latin typeface="Arial"/>
                <a:ea typeface="Arial"/>
                <a:cs typeface="Arial"/>
              </a:rPr>
              <a:t>ESPACIO SUGERIDO PARA</a:t>
            </a:r>
            <a:endParaRPr sz="20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C9D1ED"/>
                </a:solidFill>
              </a:defRPr>
            </a:pPr>
            <a:r>
              <a:rPr sz="1200" b="1" i="0" u="none" cap="none">
                <a:solidFill>
                  <a:srgbClr val="C9D1ED"/>
                </a:solidFill>
                <a:latin typeface="Arial"/>
                <a:ea typeface="Arial"/>
                <a:cs typeface="Arial"/>
              </a:rPr>
              <a:t>GRÁFICO, TABLA O IMAGEN</a:t>
            </a:r>
            <a:endParaRPr sz="20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B2D60418-C0B0-4DEC-8088-87DAED3572C5}"/>
              </a:ext>
            </a:extLst>
          </p:cNvPr>
          <p:cNvSpPr>
            <a:spLocks noGrp="1"/>
          </p:cNvSpPr>
          <p:nvPr/>
        </p:nvSpPr>
        <p:spPr>
          <a:xfrm>
            <a:off x="400050" y="16383000"/>
            <a:ext cx="9486900" cy="1476375"/>
          </a:xfrm>
          <a:prstGeom prst="roundRect">
            <a:avLst>
              <a:gd name="adj" fmla="val 10"/>
            </a:avLst>
          </a:prstGeom>
          <a:noFill/>
          <a:ln w="9525">
            <a:solidFill>
              <a:srgbClr val="6774AA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Google Shape;97;p1">
            <a:extLst>
              <a:ext uri="{FF2B5EF4-FFF2-40B4-BE49-F238E27FC236}">
                <a16:creationId xmlns:a16="http://schemas.microsoft.com/office/drawing/2014/main" id="{43763026-7557-45C1-BC48-B236AE14A9DF}"/>
              </a:ext>
            </a:extLst>
          </p:cNvPr>
          <p:cNvSpPr>
            <a:spLocks noGrp="1"/>
          </p:cNvSpPr>
          <p:nvPr/>
        </p:nvSpPr>
        <p:spPr>
          <a:xfrm>
            <a:off x="400050" y="15954375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Referencias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Google Shape;98;p1">
            <a:extLst>
              <a:ext uri="{FF2B5EF4-FFF2-40B4-BE49-F238E27FC236}">
                <a16:creationId xmlns:a16="http://schemas.microsoft.com/office/drawing/2014/main" id="{83131833-72D8-4607-ACC3-53D201B0499D}"/>
              </a:ext>
            </a:extLst>
          </p:cNvPr>
          <p:cNvSpPr>
            <a:spLocks noGrp="1"/>
          </p:cNvSpPr>
          <p:nvPr/>
        </p:nvSpPr>
        <p:spPr>
          <a:xfrm>
            <a:off x="400050" y="135255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Conclusiones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822FFEF8-B1A1-4268-9EB3-47014A25AAE2}"/>
              </a:ext>
            </a:extLst>
          </p:cNvPr>
          <p:cNvSpPr>
            <a:spLocks noGrp="1"/>
          </p:cNvSpPr>
          <p:nvPr/>
        </p:nvSpPr>
        <p:spPr>
          <a:xfrm>
            <a:off x="400050" y="13954125"/>
            <a:ext cx="9486900" cy="1809750"/>
          </a:xfrm>
          <a:prstGeom prst="roundRect">
            <a:avLst>
              <a:gd name="adj" fmla="val 10"/>
            </a:avLst>
          </a:prstGeom>
          <a:noFill/>
          <a:ln w="9525">
            <a:solidFill>
              <a:srgbClr val="6774AA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76A68F70-CA81-4ACF-B559-87C122068A3C}"/>
              </a:ext>
            </a:extLst>
          </p:cNvPr>
          <p:cNvSpPr>
            <a:spLocks noGrp="1"/>
          </p:cNvSpPr>
          <p:nvPr/>
        </p:nvSpPr>
        <p:spPr>
          <a:xfrm>
            <a:off x="647700" y="14144625"/>
            <a:ext cx="89916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E1E5F2"/>
                </a:solidFill>
              </a:defRPr>
            </a:pPr>
            <a:r>
              <a:rPr sz="1200" b="0" i="0" u="none" cap="none">
                <a:solidFill>
                  <a:srgbClr val="E1E5F2"/>
                </a:solidFill>
                <a:latin typeface="Arial"/>
                <a:ea typeface="Arial"/>
                <a:cs typeface="Arial"/>
              </a:rPr>
              <a:t>Resuma los hallazgos más relevantes y su aplicación clínica. Evite repetir literalmente los resultados.</a:t>
            </a:r>
            <a:endParaRPr sz="2800" b="0" i="0" u="none" cap="none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Google Shape;101;p1">
            <a:extLst>
              <a:ext uri="{FF2B5EF4-FFF2-40B4-BE49-F238E27FC236}">
                <a16:creationId xmlns:a16="http://schemas.microsoft.com/office/drawing/2014/main" id="{0036D385-D8F3-4AD9-A691-EAB4409D85E0}"/>
              </a:ext>
            </a:extLst>
          </p:cNvPr>
          <p:cNvSpPr>
            <a:spLocks noGrp="1"/>
          </p:cNvSpPr>
          <p:nvPr/>
        </p:nvSpPr>
        <p:spPr>
          <a:xfrm>
            <a:off x="647700" y="16573500"/>
            <a:ext cx="8991600" cy="111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200">
                <a:solidFill>
                  <a:srgbClr val="E1E5F2"/>
                </a:solidFill>
              </a:defRPr>
            </a:pPr>
            <a:r>
              <a:rPr sz="1200" b="0" i="0" u="none" cap="none">
                <a:solidFill>
                  <a:srgbClr val="E1E5F2"/>
                </a:solidFill>
                <a:latin typeface="Arial"/>
                <a:ea typeface="Arial"/>
                <a:cs typeface="Arial"/>
              </a:rPr>
              <a:t>Incluya únicamente las referencias esenciales (máximo sugerido: 3 a 5).</a:t>
            </a:r>
            <a:endParaRPr sz="32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Autores">
            <a:extLst>
              <a:ext uri="{FF2B5EF4-FFF2-40B4-BE49-F238E27FC236}">
                <a16:creationId xmlns:a16="http://schemas.microsoft.com/office/drawing/2014/main" id="{E89B28CB-ED23-4858-ACCC-14AC5D681B4E}"/>
              </a:ext>
            </a:extLst>
          </p:cNvPr>
          <p:cNvSpPr>
            <a:spLocks noGrp="1"/>
          </p:cNvSpPr>
          <p:nvPr/>
        </p:nvSpPr>
        <p:spPr>
          <a:xfrm>
            <a:off x="590550" y="2333625"/>
            <a:ext cx="9105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1">
                <a:solidFill>
                  <a:srgbClr val="FFFFFF"/>
                </a:solidFill>
              </a:defRPr>
            </a:pPr>
            <a:r>
              <a:rPr sz="1350" b="1" dirty="0">
                <a:solidFill>
                  <a:srgbClr val="FFFFFF"/>
                </a:solidFill>
              </a:rPr>
              <a:t>Nombre Apellido¹, Nombre Apellido², Nombre Apellido³, Nombre </a:t>
            </a:r>
            <a:r>
              <a:rPr sz="1350" b="1" dirty="0" err="1">
                <a:solidFill>
                  <a:srgbClr val="FFFFFF"/>
                </a:solidFill>
              </a:rPr>
              <a:t>Apellido</a:t>
            </a:r>
            <a:r>
              <a:rPr sz="1350" b="1" dirty="0">
                <a:solidFill>
                  <a:srgbClr val="FFFFFF"/>
                </a:solidFill>
              </a:rPr>
              <a:t>⁴</a:t>
            </a:r>
          </a:p>
        </p:txBody>
      </p:sp>
      <p:sp>
        <p:nvSpPr>
          <p:cNvPr id="104" name="Filiaciones">
            <a:extLst>
              <a:ext uri="{FF2B5EF4-FFF2-40B4-BE49-F238E27FC236}">
                <a16:creationId xmlns:a16="http://schemas.microsoft.com/office/drawing/2014/main" id="{85464505-9F51-41A5-861F-971CAB49F439}"/>
              </a:ext>
            </a:extLst>
          </p:cNvPr>
          <p:cNvSpPr>
            <a:spLocks noGrp="1"/>
          </p:cNvSpPr>
          <p:nvPr/>
        </p:nvSpPr>
        <p:spPr>
          <a:xfrm>
            <a:off x="590550" y="2800350"/>
            <a:ext cx="91059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125">
                <a:solidFill>
                  <a:srgbClr val="DDE3F5"/>
                </a:solidFill>
              </a:defRPr>
            </a:pPr>
            <a:r>
              <a:rPr sz="1125" dirty="0">
                <a:solidFill>
                  <a:srgbClr val="DDE3F5"/>
                </a:solidFill>
              </a:rPr>
              <a:t>¹ </a:t>
            </a:r>
            <a:r>
              <a:rPr sz="1125" dirty="0" err="1">
                <a:solidFill>
                  <a:srgbClr val="DDE3F5"/>
                </a:solidFill>
              </a:rPr>
              <a:t>Institución</a:t>
            </a:r>
            <a:r>
              <a:rPr sz="1125" dirty="0">
                <a:solidFill>
                  <a:srgbClr val="DDE3F5"/>
                </a:solidFill>
              </a:rPr>
              <a:t>, ciudad, </a:t>
            </a:r>
            <a:r>
              <a:rPr sz="1125" dirty="0" err="1">
                <a:solidFill>
                  <a:srgbClr val="DDE3F5"/>
                </a:solidFill>
              </a:rPr>
              <a:t>país</a:t>
            </a:r>
            <a:r>
              <a:rPr sz="1125" dirty="0">
                <a:solidFill>
                  <a:srgbClr val="DDE3F5"/>
                </a:solidFill>
              </a:rPr>
              <a:t>. ² </a:t>
            </a:r>
            <a:r>
              <a:rPr sz="1125" dirty="0" err="1">
                <a:solidFill>
                  <a:srgbClr val="DDE3F5"/>
                </a:solidFill>
              </a:rPr>
              <a:t>Institución</a:t>
            </a:r>
            <a:r>
              <a:rPr sz="1125" dirty="0">
                <a:solidFill>
                  <a:srgbClr val="DDE3F5"/>
                </a:solidFill>
              </a:rPr>
              <a:t>, ciudad, </a:t>
            </a:r>
            <a:r>
              <a:rPr sz="1125" dirty="0" err="1">
                <a:solidFill>
                  <a:srgbClr val="DDE3F5"/>
                </a:solidFill>
              </a:rPr>
              <a:t>país</a:t>
            </a:r>
            <a:r>
              <a:rPr sz="1125" dirty="0">
                <a:solidFill>
                  <a:srgbClr val="DDE3F5"/>
                </a:solidFill>
              </a:rPr>
              <a:t>.</a:t>
            </a:r>
          </a:p>
          <a:p>
            <a:pPr>
              <a:defRPr sz="1125">
                <a:solidFill>
                  <a:srgbClr val="DDE3F5"/>
                </a:solidFill>
              </a:defRPr>
            </a:pPr>
            <a:r>
              <a:rPr sz="1125" dirty="0">
                <a:solidFill>
                  <a:srgbClr val="DDE3F5"/>
                </a:solidFill>
              </a:rPr>
              <a:t>³ </a:t>
            </a:r>
            <a:r>
              <a:rPr sz="1125" dirty="0" err="1">
                <a:solidFill>
                  <a:srgbClr val="DDE3F5"/>
                </a:solidFill>
              </a:rPr>
              <a:t>Institución</a:t>
            </a:r>
            <a:r>
              <a:rPr sz="1125" dirty="0">
                <a:solidFill>
                  <a:srgbClr val="DDE3F5"/>
                </a:solidFill>
              </a:rPr>
              <a:t>, ciudad, </a:t>
            </a:r>
            <a:r>
              <a:rPr sz="1125" dirty="0" err="1">
                <a:solidFill>
                  <a:srgbClr val="DDE3F5"/>
                </a:solidFill>
              </a:rPr>
              <a:t>país</a:t>
            </a:r>
            <a:r>
              <a:rPr sz="1125" dirty="0">
                <a:solidFill>
                  <a:srgbClr val="DDE3F5"/>
                </a:solidFill>
              </a:rPr>
              <a:t>. ⁴ </a:t>
            </a:r>
            <a:r>
              <a:rPr sz="1125" dirty="0" err="1">
                <a:solidFill>
                  <a:srgbClr val="DDE3F5"/>
                </a:solidFill>
              </a:rPr>
              <a:t>Institución</a:t>
            </a:r>
            <a:r>
              <a:rPr sz="1125" dirty="0">
                <a:solidFill>
                  <a:srgbClr val="DDE3F5"/>
                </a:solidFill>
              </a:rPr>
              <a:t>, ciudad, </a:t>
            </a:r>
            <a:r>
              <a:rPr sz="1125" dirty="0" err="1">
                <a:solidFill>
                  <a:srgbClr val="DDE3F5"/>
                </a:solidFill>
              </a:rPr>
              <a:t>país</a:t>
            </a:r>
            <a:r>
              <a:rPr sz="1125" dirty="0">
                <a:solidFill>
                  <a:srgbClr val="DDE3F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40559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Macintosh PowerPoint</Application>
  <DocSecurity>0</DocSecurity>
  <PresentationFormat>Personalizado</PresentationFormat>
  <Paragraphs>20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Eliane Tomaz</cp:lastModifiedBy>
  <cp:revision>1</cp:revision>
  <dcterms:created xsi:type="dcterms:W3CDTF">2026-08-14T01:31:06Z</dcterms:created>
  <dcterms:modified xsi:type="dcterms:W3CDTF">2026-08-14T01:34:07Z</dcterms:modified>
</cp:coreProperties>
</file>