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287000" cy="1828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1"/>
  </p:normalViewPr>
  <p:slideViewPr>
    <p:cSldViewPr snapToGrid="0">
      <p:cViewPr>
        <p:scale>
          <a:sx n="98" d="100"/>
          <a:sy n="98" d="100"/>
        </p:scale>
        <p:origin x="171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>
            <a:extLst>
              <a:ext uri="{FF2B5EF4-FFF2-40B4-BE49-F238E27FC236}">
                <a16:creationId xmlns:a16="http://schemas.microsoft.com/office/drawing/2014/main" id="{250EBA4C-D366-4A89-80BA-E3C1E8EFB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526" y="5681138"/>
            <a:ext cx="8744100" cy="392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>
            <a:extLst>
              <a:ext uri="{FF2B5EF4-FFF2-40B4-BE49-F238E27FC236}">
                <a16:creationId xmlns:a16="http://schemas.microsoft.com/office/drawing/2014/main" id="{C2ABF93D-1A22-4509-82E7-832787D6F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3054" y="10363199"/>
            <a:ext cx="7200900" cy="46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4200"/>
              <a:buNone/>
              <a:defRPr>
                <a:solidFill>
                  <a:srgbClr val="888888"/>
                </a:solidFill>
              </a:defRPr>
            </a:lvl1pPr>
            <a:lvl2pPr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3800"/>
              <a:buNone/>
              <a:defRPr>
                <a:solidFill>
                  <a:srgbClr val="888888"/>
                </a:solidFill>
              </a:defRPr>
            </a:lvl2pPr>
            <a:lvl3pPr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5">
            <a:extLst>
              <a:ext uri="{FF2B5EF4-FFF2-40B4-BE49-F238E27FC236}">
                <a16:creationId xmlns:a16="http://schemas.microsoft.com/office/drawing/2014/main" id="{342C2211-8888-4D25-B485-5D52FE358FF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>
            <a:extLst>
              <a:ext uri="{FF2B5EF4-FFF2-40B4-BE49-F238E27FC236}">
                <a16:creationId xmlns:a16="http://schemas.microsoft.com/office/drawing/2014/main" id="{4687E383-4C4A-402E-A4D4-8363255D43D7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>
            <a:extLst>
              <a:ext uri="{FF2B5EF4-FFF2-40B4-BE49-F238E27FC236}">
                <a16:creationId xmlns:a16="http://schemas.microsoft.com/office/drawing/2014/main" id="{5003260F-352B-4834-BD1A-1A99F4513E7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>
            <a:extLst>
              <a:ext uri="{FF2B5EF4-FFF2-40B4-BE49-F238E27FC236}">
                <a16:creationId xmlns:a16="http://schemas.microsoft.com/office/drawing/2014/main" id="{107DC4B1-4B2D-457E-8FA0-EA08BCE77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04" y="11751735"/>
            <a:ext cx="8744100" cy="36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5400" b="1" cap="none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>
            <a:extLst>
              <a:ext uri="{FF2B5EF4-FFF2-40B4-BE49-F238E27FC236}">
                <a16:creationId xmlns:a16="http://schemas.microsoft.com/office/drawing/2014/main" id="{58943362-DD75-4570-B812-270745776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2604" y="7751239"/>
            <a:ext cx="8744100" cy="40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1pPr>
            <a:lvl2pPr marL="9144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100"/>
              <a:buNone/>
              <a:defRPr sz="2100">
                <a:solidFill>
                  <a:srgbClr val="888888"/>
                </a:solidFill>
              </a:defRPr>
            </a:lvl3pPr>
            <a:lvl4pPr marL="1828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4pPr>
            <a:lvl5pPr marL="22860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5pPr>
            <a:lvl6pPr marL="2743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6pPr>
            <a:lvl7pPr marL="32004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7pPr>
            <a:lvl8pPr marL="3657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8pPr>
            <a:lvl9pPr marL="4114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4">
            <a:extLst>
              <a:ext uri="{FF2B5EF4-FFF2-40B4-BE49-F238E27FC236}">
                <a16:creationId xmlns:a16="http://schemas.microsoft.com/office/drawing/2014/main" id="{B2481810-03D5-4B0F-B38A-8ED11BC79F7F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>
            <a:extLst>
              <a:ext uri="{FF2B5EF4-FFF2-40B4-BE49-F238E27FC236}">
                <a16:creationId xmlns:a16="http://schemas.microsoft.com/office/drawing/2014/main" id="{61237A3E-B0D2-4386-9865-B0A4B660298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>
            <a:extLst>
              <a:ext uri="{FF2B5EF4-FFF2-40B4-BE49-F238E27FC236}">
                <a16:creationId xmlns:a16="http://schemas.microsoft.com/office/drawing/2014/main" id="{5D81A52C-5DDD-48B9-B32F-370983BF226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>
            <a:extLst>
              <a:ext uri="{FF2B5EF4-FFF2-40B4-BE49-F238E27FC236}">
                <a16:creationId xmlns:a16="http://schemas.microsoft.com/office/drawing/2014/main" id="{B3FBCBFB-FCEB-48A8-B0D1-2C479143B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>
            <a:extLst>
              <a:ext uri="{FF2B5EF4-FFF2-40B4-BE49-F238E27FC236}">
                <a16:creationId xmlns:a16="http://schemas.microsoft.com/office/drawing/2014/main" id="{9D59F86C-26AB-45FE-A609-020ECA05E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89" y="4265855"/>
            <a:ext cx="9261000" cy="120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>
            <a:extLst>
              <a:ext uri="{FF2B5EF4-FFF2-40B4-BE49-F238E27FC236}">
                <a16:creationId xmlns:a16="http://schemas.microsoft.com/office/drawing/2014/main" id="{11B9BBC6-BF3A-48BB-8882-9023653B56C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>
            <a:extLst>
              <a:ext uri="{FF2B5EF4-FFF2-40B4-BE49-F238E27FC236}">
                <a16:creationId xmlns:a16="http://schemas.microsoft.com/office/drawing/2014/main" id="{C6681B68-D3D2-412D-A211-B4E88A07630A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>
            <a:extLst>
              <a:ext uri="{FF2B5EF4-FFF2-40B4-BE49-F238E27FC236}">
                <a16:creationId xmlns:a16="http://schemas.microsoft.com/office/drawing/2014/main" id="{87D90FF8-55BE-4742-BE2B-86C000A0889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>
            <a:extLst>
              <a:ext uri="{FF2B5EF4-FFF2-40B4-BE49-F238E27FC236}">
                <a16:creationId xmlns:a16="http://schemas.microsoft.com/office/drawing/2014/main" id="{6438DC4A-BBE7-4FD7-9E63-36537E935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-5055259" y="13373418"/>
            <a:ext cx="26462700" cy="21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>
            <a:extLst>
              <a:ext uri="{FF2B5EF4-FFF2-40B4-BE49-F238E27FC236}">
                <a16:creationId xmlns:a16="http://schemas.microsoft.com/office/drawing/2014/main" id="{2A90D65F-AB4E-4F5D-9CE3-C3CDD0394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5400000">
            <a:off x="-9534516" y="11262318"/>
            <a:ext cx="26462700" cy="6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>
            <a:extLst>
              <a:ext uri="{FF2B5EF4-FFF2-40B4-BE49-F238E27FC236}">
                <a16:creationId xmlns:a16="http://schemas.microsoft.com/office/drawing/2014/main" id="{12B1A4AB-0B49-4A86-A880-271784A75A9D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>
            <a:extLst>
              <a:ext uri="{FF2B5EF4-FFF2-40B4-BE49-F238E27FC236}">
                <a16:creationId xmlns:a16="http://schemas.microsoft.com/office/drawing/2014/main" id="{A833ED38-2E13-4ECF-ABC9-4DF8EB5FB8D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>
            <a:extLst>
              <a:ext uri="{FF2B5EF4-FFF2-40B4-BE49-F238E27FC236}">
                <a16:creationId xmlns:a16="http://schemas.microsoft.com/office/drawing/2014/main" id="{53D20BF9-C41C-46ED-BF8C-BAE8360CDC8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>
            <a:extLst>
              <a:ext uri="{FF2B5EF4-FFF2-40B4-BE49-F238E27FC236}">
                <a16:creationId xmlns:a16="http://schemas.microsoft.com/office/drawing/2014/main" id="{E28B02CE-E8FA-4A99-8E2B-B2E3B8263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>
            <a:extLst>
              <a:ext uri="{FF2B5EF4-FFF2-40B4-BE49-F238E27FC236}">
                <a16:creationId xmlns:a16="http://schemas.microsoft.com/office/drawing/2014/main" id="{14479596-FDC2-4BF5-9FE5-651A0019A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5400000">
            <a:off x="-891124" y="5670005"/>
            <a:ext cx="12069300" cy="92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1pPr>
            <a:lvl2pPr marL="914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2pPr>
            <a:lvl3pPr marL="1371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3pPr>
            <a:lvl4pPr marL="1828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–"/>
              <a:defRPr/>
            </a:lvl4pPr>
            <a:lvl5pPr marL="22860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»"/>
              <a:defRPr/>
            </a:lvl5pPr>
            <a:lvl6pPr marL="27432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6pPr>
            <a:lvl7pPr marL="32004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7pPr>
            <a:lvl8pPr marL="36576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8pPr>
            <a:lvl9pPr marL="411480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>
            <a:extLst>
              <a:ext uri="{FF2B5EF4-FFF2-40B4-BE49-F238E27FC236}">
                <a16:creationId xmlns:a16="http://schemas.microsoft.com/office/drawing/2014/main" id="{98977EDC-D6E3-461A-97F5-D736C2EC754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>
            <a:extLst>
              <a:ext uri="{FF2B5EF4-FFF2-40B4-BE49-F238E27FC236}">
                <a16:creationId xmlns:a16="http://schemas.microsoft.com/office/drawing/2014/main" id="{08E35282-883C-4CA6-8683-D32C1B06A2C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>
            <a:extLst>
              <a:ext uri="{FF2B5EF4-FFF2-40B4-BE49-F238E27FC236}">
                <a16:creationId xmlns:a16="http://schemas.microsoft.com/office/drawing/2014/main" id="{70B5D1D2-B907-4278-99BF-B614D562564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>
            <a:extLst>
              <a:ext uri="{FF2B5EF4-FFF2-40B4-BE49-F238E27FC236}">
                <a16:creationId xmlns:a16="http://schemas.microsoft.com/office/drawing/2014/main" id="{3081AE0A-96DD-4B71-AB99-63E288DF0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329" y="12801604"/>
            <a:ext cx="6172200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>
            <a:extLst>
              <a:ext uri="{FF2B5EF4-FFF2-40B4-BE49-F238E27FC236}">
                <a16:creationId xmlns:a16="http://schemas.microsoft.com/office/drawing/2014/main" id="{1A8CA0B7-BF2B-47D1-834B-5ABB798AABF1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2016329" y="1634069"/>
            <a:ext cx="6172200" cy="109728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8">
            <a:extLst>
              <a:ext uri="{FF2B5EF4-FFF2-40B4-BE49-F238E27FC236}">
                <a16:creationId xmlns:a16="http://schemas.microsoft.com/office/drawing/2014/main" id="{CD3A2F1A-48C6-4635-96A8-AB0D7C85F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6329" y="14312902"/>
            <a:ext cx="6172200" cy="21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4pPr>
            <a:lvl5pPr marL="22860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5pPr>
            <a:lvl6pPr marL="27432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6pPr>
            <a:lvl7pPr marL="3200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7pPr>
            <a:lvl8pPr marL="3657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8pPr>
            <a:lvl9pPr marL="4114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33" name="Google Shape;33;p8">
            <a:extLst>
              <a:ext uri="{FF2B5EF4-FFF2-40B4-BE49-F238E27FC236}">
                <a16:creationId xmlns:a16="http://schemas.microsoft.com/office/drawing/2014/main" id="{03CF69E8-6FE1-4D17-B1A2-3DEE9D18E6A0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>
            <a:extLst>
              <a:ext uri="{FF2B5EF4-FFF2-40B4-BE49-F238E27FC236}">
                <a16:creationId xmlns:a16="http://schemas.microsoft.com/office/drawing/2014/main" id="{1C5CD95F-3D2B-4E0E-BC3D-F81875D828B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>
            <a:extLst>
              <a:ext uri="{FF2B5EF4-FFF2-40B4-BE49-F238E27FC236}">
                <a16:creationId xmlns:a16="http://schemas.microsoft.com/office/drawing/2014/main" id="{F75F1ED5-065C-45B9-96F2-6BA29802D673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>
            <a:extLst>
              <a:ext uri="{FF2B5EF4-FFF2-40B4-BE49-F238E27FC236}">
                <a16:creationId xmlns:a16="http://schemas.microsoft.com/office/drawing/2014/main" id="{20F901ED-53C1-45D2-B2BA-81202B065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2" y="728134"/>
            <a:ext cx="3384300" cy="30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700" b="1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>
            <a:extLst>
              <a:ext uri="{FF2B5EF4-FFF2-40B4-BE49-F238E27FC236}">
                <a16:creationId xmlns:a16="http://schemas.microsoft.com/office/drawing/2014/main" id="{05A77D4D-15F3-473F-AEC6-E26E3E7AF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1937" y="728136"/>
            <a:ext cx="5750700" cy="15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95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200"/>
              <a:buChar char="•"/>
              <a:defRPr sz="4200"/>
            </a:lvl1pPr>
            <a:lvl2pPr marL="91440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Char char="–"/>
              <a:defRPr sz="3800"/>
            </a:lvl2pPr>
            <a:lvl3pPr marL="13716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4pPr>
            <a:lvl5pPr marL="22860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»"/>
              <a:defRPr sz="2700"/>
            </a:lvl5pPr>
            <a:lvl6pPr marL="27432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6pPr>
            <a:lvl7pPr marL="32004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7pPr>
            <a:lvl8pPr marL="36576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8pPr>
            <a:lvl9pPr marL="41148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9pPr>
          </a:lstStyle>
          <a:p>
            <a:endParaRPr/>
          </a:p>
        </p:txBody>
      </p:sp>
      <p:sp>
        <p:nvSpPr>
          <p:cNvPr id="39" name="Google Shape;39;p9">
            <a:extLst>
              <a:ext uri="{FF2B5EF4-FFF2-40B4-BE49-F238E27FC236}">
                <a16:creationId xmlns:a16="http://schemas.microsoft.com/office/drawing/2014/main" id="{C2BEBEF0-A867-42E3-BC23-A92D908F3F8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14352" y="3826937"/>
            <a:ext cx="3384300" cy="12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371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4pPr>
            <a:lvl5pPr marL="22860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5pPr>
            <a:lvl6pPr marL="27432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6pPr>
            <a:lvl7pPr marL="32004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7pPr>
            <a:lvl8pPr marL="36576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8pPr>
            <a:lvl9pPr marL="411480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40" name="Google Shape;40;p9">
            <a:extLst>
              <a:ext uri="{FF2B5EF4-FFF2-40B4-BE49-F238E27FC236}">
                <a16:creationId xmlns:a16="http://schemas.microsoft.com/office/drawing/2014/main" id="{194FD54A-815E-4C0F-8545-9E28D522C974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>
            <a:extLst>
              <a:ext uri="{FF2B5EF4-FFF2-40B4-BE49-F238E27FC236}">
                <a16:creationId xmlns:a16="http://schemas.microsoft.com/office/drawing/2014/main" id="{C0E88F95-27F2-430D-BCE2-56CD5540A3F5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>
            <a:extLst>
              <a:ext uri="{FF2B5EF4-FFF2-40B4-BE49-F238E27FC236}">
                <a16:creationId xmlns:a16="http://schemas.microsoft.com/office/drawing/2014/main" id="{E1A1F695-0672-4A8A-9C4A-E4084FAAB87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>
            <a:extLst>
              <a:ext uri="{FF2B5EF4-FFF2-40B4-BE49-F238E27FC236}">
                <a16:creationId xmlns:a16="http://schemas.microsoft.com/office/drawing/2014/main" id="{6868F9D6-38F6-492A-9FFE-6867D568002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0">
            <a:extLst>
              <a:ext uri="{FF2B5EF4-FFF2-40B4-BE49-F238E27FC236}">
                <a16:creationId xmlns:a16="http://schemas.microsoft.com/office/drawing/2014/main" id="{D61224A4-1B45-4662-BE55-79902BDAC6B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0">
            <a:extLst>
              <a:ext uri="{FF2B5EF4-FFF2-40B4-BE49-F238E27FC236}">
                <a16:creationId xmlns:a16="http://schemas.microsoft.com/office/drawing/2014/main" id="{C04599A0-EEC5-4752-9066-B48AD1DCBBC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>
            <a:extLst>
              <a:ext uri="{FF2B5EF4-FFF2-40B4-BE49-F238E27FC236}">
                <a16:creationId xmlns:a16="http://schemas.microsoft.com/office/drawing/2014/main" id="{46A1850B-52C7-44C9-91DA-386F8AC71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>
            <a:extLst>
              <a:ext uri="{FF2B5EF4-FFF2-40B4-BE49-F238E27FC236}">
                <a16:creationId xmlns:a16="http://schemas.microsoft.com/office/drawing/2014/main" id="{3A403E6C-70CD-4A8A-9D98-0EBDA6E77A1E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>
            <a:extLst>
              <a:ext uri="{FF2B5EF4-FFF2-40B4-BE49-F238E27FC236}">
                <a16:creationId xmlns:a16="http://schemas.microsoft.com/office/drawing/2014/main" id="{DA6A59FB-4C44-4AD0-A92C-6C10E82E6D0F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">
            <a:extLst>
              <a:ext uri="{FF2B5EF4-FFF2-40B4-BE49-F238E27FC236}">
                <a16:creationId xmlns:a16="http://schemas.microsoft.com/office/drawing/2014/main" id="{8F4494D6-7CAA-4AFC-BC88-D2E66CB0786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>
            <a:extLst>
              <a:ext uri="{FF2B5EF4-FFF2-40B4-BE49-F238E27FC236}">
                <a16:creationId xmlns:a16="http://schemas.microsoft.com/office/drawing/2014/main" id="{0E09DBBA-0246-4EE6-A275-1B0450542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" y="732368"/>
            <a:ext cx="92583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>
            <a:extLst>
              <a:ext uri="{FF2B5EF4-FFF2-40B4-BE49-F238E27FC236}">
                <a16:creationId xmlns:a16="http://schemas.microsoft.com/office/drawing/2014/main" id="{B850BC22-C0E4-43B2-B330-2E15F137FC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4352" y="4093635"/>
            <a:ext cx="4545300" cy="17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2pPr>
            <a:lvl3pPr marL="13716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4pPr>
            <a:lvl5pPr marL="22860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5pPr>
            <a:lvl6pPr marL="2743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6pPr>
            <a:lvl7pPr marL="32004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7pPr>
            <a:lvl8pPr marL="3657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8pPr>
            <a:lvl9pPr marL="4114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55" name="Google Shape;55;p12">
            <a:extLst>
              <a:ext uri="{FF2B5EF4-FFF2-40B4-BE49-F238E27FC236}">
                <a16:creationId xmlns:a16="http://schemas.microsoft.com/office/drawing/2014/main" id="{A372FC83-D08E-4B9A-BA3A-6F10C217FA9A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514352" y="5799666"/>
            <a:ext cx="4545300" cy="105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marL="1371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marL="22860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marL="27432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marL="32004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marL="36576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marL="4114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>
            <a:endParaRPr/>
          </a:p>
        </p:txBody>
      </p:sp>
      <p:sp>
        <p:nvSpPr>
          <p:cNvPr id="56" name="Google Shape;56;p12">
            <a:extLst>
              <a:ext uri="{FF2B5EF4-FFF2-40B4-BE49-F238E27FC236}">
                <a16:creationId xmlns:a16="http://schemas.microsoft.com/office/drawing/2014/main" id="{397C61AD-700F-4A09-AF71-B8CFB65006C7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5225662" y="4093635"/>
            <a:ext cx="4547100" cy="17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b">
            <a:noAutofit/>
          </a:bodyPr>
          <a:lstStyle>
            <a:lvl1pPr marL="45720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 b="1"/>
            </a:lvl2pPr>
            <a:lvl3pPr marL="1371600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4pPr>
            <a:lvl5pPr marL="22860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5pPr>
            <a:lvl6pPr marL="27432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6pPr>
            <a:lvl7pPr marL="32004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7pPr>
            <a:lvl8pPr marL="36576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8pPr>
            <a:lvl9pPr marL="411480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57" name="Google Shape;57;p12">
            <a:extLst>
              <a:ext uri="{FF2B5EF4-FFF2-40B4-BE49-F238E27FC236}">
                <a16:creationId xmlns:a16="http://schemas.microsoft.com/office/drawing/2014/main" id="{FADAAA60-273B-4C09-AB3B-C6DB6A762E94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5225662" y="5799666"/>
            <a:ext cx="4547100" cy="105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–"/>
              <a:defRPr sz="2700"/>
            </a:lvl2pPr>
            <a:lvl3pPr marL="1371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–"/>
              <a:defRPr sz="2100"/>
            </a:lvl4pPr>
            <a:lvl5pPr marL="22860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»"/>
              <a:defRPr sz="2100"/>
            </a:lvl5pPr>
            <a:lvl6pPr marL="27432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6pPr>
            <a:lvl7pPr marL="32004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7pPr>
            <a:lvl8pPr marL="36576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8pPr>
            <a:lvl9pPr marL="4114800" indent="-36195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9pPr>
          </a:lstStyle>
          <a:p>
            <a:endParaRPr/>
          </a:p>
        </p:txBody>
      </p:sp>
      <p:sp>
        <p:nvSpPr>
          <p:cNvPr id="58" name="Google Shape;58;p12">
            <a:extLst>
              <a:ext uri="{FF2B5EF4-FFF2-40B4-BE49-F238E27FC236}">
                <a16:creationId xmlns:a16="http://schemas.microsoft.com/office/drawing/2014/main" id="{94B4849C-4854-4CA6-B2C0-2305F08C29C8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>
            <a:extLst>
              <a:ext uri="{FF2B5EF4-FFF2-40B4-BE49-F238E27FC236}">
                <a16:creationId xmlns:a16="http://schemas.microsoft.com/office/drawing/2014/main" id="{7C283E58-D0B1-4D3E-8400-096A2F094A9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>
            <a:extLst>
              <a:ext uri="{FF2B5EF4-FFF2-40B4-BE49-F238E27FC236}">
                <a16:creationId xmlns:a16="http://schemas.microsoft.com/office/drawing/2014/main" id="{70FD4550-A2DC-4235-BF60-DC788F38B14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>
            <a:extLst>
              <a:ext uri="{FF2B5EF4-FFF2-40B4-BE49-F238E27FC236}">
                <a16:creationId xmlns:a16="http://schemas.microsoft.com/office/drawing/2014/main" id="{4C379A9F-8DDF-43E0-8EBA-2621871B0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>
            <a:extLst>
              <a:ext uri="{FF2B5EF4-FFF2-40B4-BE49-F238E27FC236}">
                <a16:creationId xmlns:a16="http://schemas.microsoft.com/office/drawing/2014/main" id="{8FA638BC-251E-4F00-AD49-99742197E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564" y="7234768"/>
            <a:ext cx="4307700" cy="204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1pPr>
            <a:lvl2pPr marL="9144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marL="1828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64" name="Google Shape;64;p13">
            <a:extLst>
              <a:ext uri="{FF2B5EF4-FFF2-40B4-BE49-F238E27FC236}">
                <a16:creationId xmlns:a16="http://schemas.microsoft.com/office/drawing/2014/main" id="{82243C80-A7D3-4217-B3D3-7E22424E9A6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66703" y="7234768"/>
            <a:ext cx="4307700" cy="204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Char char="•"/>
              <a:defRPr sz="3800"/>
            </a:lvl1pPr>
            <a:lvl2pPr marL="91440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3pPr>
            <a:lvl4pPr marL="1828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indent="-381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65" name="Google Shape;65;p13">
            <a:extLst>
              <a:ext uri="{FF2B5EF4-FFF2-40B4-BE49-F238E27FC236}">
                <a16:creationId xmlns:a16="http://schemas.microsoft.com/office/drawing/2014/main" id="{BE7A419E-413D-47BD-B2E7-5287AF34D139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500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>
            <a:extLst>
              <a:ext uri="{FF2B5EF4-FFF2-40B4-BE49-F238E27FC236}">
                <a16:creationId xmlns:a16="http://schemas.microsoft.com/office/drawing/2014/main" id="{92E9BC35-2E40-4D88-BF66-4BBAA6A2D49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>
            <a:extLst>
              <a:ext uri="{FF2B5EF4-FFF2-40B4-BE49-F238E27FC236}">
                <a16:creationId xmlns:a16="http://schemas.microsoft.com/office/drawing/2014/main" id="{37C9B11B-36B6-43EA-B247-96C8F4CF422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>
            <a:extLst>
              <a:ext uri="{FF2B5EF4-FFF2-40B4-BE49-F238E27FC236}">
                <a16:creationId xmlns:a16="http://schemas.microsoft.com/office/drawing/2014/main" id="{EB74751F-6496-46FD-9E08-50A015748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89" y="730714"/>
            <a:ext cx="9261000" cy="30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59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  <p:sp>
        <p:nvSpPr>
          <p:cNvPr id="7" name="Google Shape;7;p4">
            <a:extLst>
              <a:ext uri="{FF2B5EF4-FFF2-40B4-BE49-F238E27FC236}">
                <a16:creationId xmlns:a16="http://schemas.microsoft.com/office/drawing/2014/main" id="{B9C21004-1B50-4974-B0B7-0F995B5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989" y="4265855"/>
            <a:ext cx="9261000" cy="120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t">
            <a:noAutofit/>
          </a:bodyPr>
          <a:lstStyle>
            <a:lvl1pPr marL="457200" marR="0" indent="-495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  <a:defRPr sz="42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indent="-4699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Char char="–"/>
              <a:defRPr sz="3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indent="-431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–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»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indent="-4000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endParaRPr/>
          </a:p>
        </p:txBody>
      </p:sp>
      <p:sp>
        <p:nvSpPr>
          <p:cNvPr id="8" name="Google Shape;8;p4">
            <a:extLst>
              <a:ext uri="{FF2B5EF4-FFF2-40B4-BE49-F238E27FC236}">
                <a16:creationId xmlns:a16="http://schemas.microsoft.com/office/drawing/2014/main" id="{61AD327A-90E4-4A5A-8D04-09EB4E466838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12989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9" name="Google Shape;9;p4">
            <a:extLst>
              <a:ext uri="{FF2B5EF4-FFF2-40B4-BE49-F238E27FC236}">
                <a16:creationId xmlns:a16="http://schemas.microsoft.com/office/drawing/2014/main" id="{1C26DBA5-8C8D-4284-950F-DEF0EC4A5FBB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515550" y="16950037"/>
            <a:ext cx="32559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500" b="0" i="0" u="non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endParaRPr/>
          </a:p>
        </p:txBody>
      </p:sp>
      <p:sp>
        <p:nvSpPr>
          <p:cNvPr id="10" name="Google Shape;10;p4">
            <a:extLst>
              <a:ext uri="{FF2B5EF4-FFF2-40B4-BE49-F238E27FC236}">
                <a16:creationId xmlns:a16="http://schemas.microsoft.com/office/drawing/2014/main" id="{FF4298E3-2C43-40B0-8283-D3D85B0439F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372396" y="16950037"/>
            <a:ext cx="2401500" cy="9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2500" tIns="61225" rIns="122500" bIns="61225" anchor="ctr">
            <a:no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500"/>
              <a:buFont typeface="Calibri"/>
              <a:buNone/>
              <a:defRPr sz="1500" b="0" i="0" u="none" cap="none">
                <a:solidFill>
                  <a:srgbClr val="898989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 sz="2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n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34424" y="-17935"/>
            <a:ext cx="10321424" cy="18337731"/>
          </a:xfrm>
          <a:prstGeom prst="rect">
            <a:avLst/>
          </a:prstGeom>
        </p:spPr>
      </p:pic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0762F919-7086-4C4E-A7DF-6139924950DD}"/>
              </a:ext>
            </a:extLst>
          </p:cNvPr>
          <p:cNvSpPr>
            <a:spLocks noGrp="1"/>
          </p:cNvSpPr>
          <p:nvPr/>
        </p:nvSpPr>
        <p:spPr>
          <a:xfrm>
            <a:off x="323850" y="171450"/>
            <a:ext cx="390525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6750" tIns="93175" rIns="126750" bIns="63375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r>
              <a:rPr sz="15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N.º 000</a:t>
            </a:r>
            <a:endParaRPr lang="es-419" sz="1500" b="1" i="0" u="none" cap="none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endParaRPr sz="2000" b="0" i="0" u="none" cap="none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r>
              <a:rPr sz="15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TÍTULO DEL PÓSTER </a:t>
            </a:r>
            <a:endParaRPr lang="es-419" sz="1500" b="1" i="0" u="none" cap="none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endParaRPr lang="es-419" sz="1500" b="1" i="0" u="none" cap="none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1500" b="1">
                <a:solidFill>
                  <a:srgbClr val="FFFFFF"/>
                </a:solidFill>
              </a:defRPr>
            </a:pPr>
            <a:r>
              <a:rPr lang="es-CL" sz="15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(</a:t>
            </a:r>
            <a:r>
              <a:rPr sz="14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EN UN MÁXIMO</a:t>
            </a:r>
            <a:r>
              <a:rPr lang="es-419" sz="14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DE DOS LÍNEAS</a:t>
            </a:r>
            <a:r>
              <a:rPr lang="es-419" sz="1500" b="1" i="0" u="none" cap="none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)</a:t>
            </a:r>
            <a:endParaRPr sz="2000" b="0" i="0" u="none" cap="none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Google Shape;85;p1">
            <a:extLst>
              <a:ext uri="{FF2B5EF4-FFF2-40B4-BE49-F238E27FC236}">
                <a16:creationId xmlns:a16="http://schemas.microsoft.com/office/drawing/2014/main" id="{35840259-3FCB-4457-AB47-6CA78DF24667}"/>
              </a:ext>
            </a:extLst>
          </p:cNvPr>
          <p:cNvSpPr>
            <a:spLocks noGrp="1"/>
          </p:cNvSpPr>
          <p:nvPr/>
        </p:nvSpPr>
        <p:spPr>
          <a:xfrm>
            <a:off x="400050" y="361950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Introducción y objetivo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" name="Google Shape;86;p1">
            <a:extLst>
              <a:ext uri="{FF2B5EF4-FFF2-40B4-BE49-F238E27FC236}">
                <a16:creationId xmlns:a16="http://schemas.microsoft.com/office/drawing/2014/main" id="{B8713648-7B09-4E89-AE30-0FB1EE34FCCD}"/>
              </a:ext>
            </a:extLst>
          </p:cNvPr>
          <p:cNvSpPr>
            <a:spLocks noGrp="1"/>
          </p:cNvSpPr>
          <p:nvPr/>
        </p:nvSpPr>
        <p:spPr>
          <a:xfrm>
            <a:off x="400050" y="4048125"/>
            <a:ext cx="9486900" cy="1571625"/>
          </a:xfrm>
          <a:prstGeom prst="roundRect">
            <a:avLst>
              <a:gd name="adj" fmla="val 10"/>
            </a:avLst>
          </a:prstGeom>
          <a:noFill/>
          <a:ln w="9525" cmpd="sng">
            <a:solidFill>
              <a:srgbClr val="808080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7" name="Google Shape;87;p1">
            <a:extLst>
              <a:ext uri="{FF2B5EF4-FFF2-40B4-BE49-F238E27FC236}">
                <a16:creationId xmlns:a16="http://schemas.microsoft.com/office/drawing/2014/main" id="{9173975C-150A-453F-800D-9D6EA1B2B6AD}"/>
              </a:ext>
            </a:extLst>
          </p:cNvPr>
          <p:cNvSpPr>
            <a:spLocks noGrp="1"/>
          </p:cNvSpPr>
          <p:nvPr/>
        </p:nvSpPr>
        <p:spPr>
          <a:xfrm>
            <a:off x="400050" y="581025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Materiales y métodos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8" name="Google Shape;88;p1">
            <a:extLst>
              <a:ext uri="{FF2B5EF4-FFF2-40B4-BE49-F238E27FC236}">
                <a16:creationId xmlns:a16="http://schemas.microsoft.com/office/drawing/2014/main" id="{89BCD5A2-1FD1-4F21-BC34-6F8FFE3010DC}"/>
              </a:ext>
            </a:extLst>
          </p:cNvPr>
          <p:cNvSpPr>
            <a:spLocks noGrp="1"/>
          </p:cNvSpPr>
          <p:nvPr/>
        </p:nvSpPr>
        <p:spPr>
          <a:xfrm>
            <a:off x="400050" y="6238875"/>
            <a:ext cx="9486900" cy="2714625"/>
          </a:xfrm>
          <a:prstGeom prst="roundRect">
            <a:avLst>
              <a:gd name="adj" fmla="val 10"/>
            </a:avLst>
          </a:prstGeom>
          <a:noFill/>
          <a:ln w="9525" cmpd="sng">
            <a:solidFill>
              <a:srgbClr val="808080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C8E1CC26-1ABE-42E6-B0B9-5E17C90A2724}"/>
              </a:ext>
            </a:extLst>
          </p:cNvPr>
          <p:cNvSpPr>
            <a:spLocks noGrp="1"/>
          </p:cNvSpPr>
          <p:nvPr/>
        </p:nvSpPr>
        <p:spPr>
          <a:xfrm>
            <a:off x="590550" y="4219575"/>
            <a:ext cx="9105900" cy="126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200">
                <a:solidFill>
                  <a:srgbClr val="5C6070"/>
                </a:solidFill>
              </a:defRPr>
            </a:pPr>
            <a:r>
              <a:rPr sz="1200" b="0" i="0" u="none" cap="none">
                <a:solidFill>
                  <a:srgbClr val="5C6070"/>
                </a:solidFill>
                <a:latin typeface="Arial"/>
                <a:ea typeface="Arial"/>
                <a:cs typeface="Arial"/>
              </a:rPr>
              <a:t>Presente brevemente el contexto, la pregunta de investigación y el objetivo principal del trabajo.</a:t>
            </a:r>
            <a:endParaRPr sz="2000" b="0" i="0" u="none" cap="none">
              <a:solidFill>
                <a:schemeClr val="bg1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Google Shape;90;p1">
            <a:extLst>
              <a:ext uri="{FF2B5EF4-FFF2-40B4-BE49-F238E27FC236}">
                <a16:creationId xmlns:a16="http://schemas.microsoft.com/office/drawing/2014/main" id="{E9D29B19-F9AB-4F27-81DE-85C04E88329D}"/>
              </a:ext>
            </a:extLst>
          </p:cNvPr>
          <p:cNvSpPr>
            <a:spLocks noGrp="1"/>
          </p:cNvSpPr>
          <p:nvPr/>
        </p:nvSpPr>
        <p:spPr>
          <a:xfrm>
            <a:off x="590550" y="6429375"/>
            <a:ext cx="4095750" cy="223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200">
                <a:solidFill>
                  <a:srgbClr val="5C6070"/>
                </a:solidFill>
              </a:defRPr>
            </a:pPr>
            <a:r>
              <a:rPr sz="1200" b="0" i="0" u="none" cap="none" dirty="0" err="1">
                <a:solidFill>
                  <a:srgbClr val="5C6070"/>
                </a:solidFill>
                <a:latin typeface="Arial"/>
                <a:ea typeface="Arial"/>
                <a:cs typeface="Arial"/>
              </a:rPr>
              <a:t>Describa</a:t>
            </a:r>
            <a:r>
              <a:rPr sz="1200" b="0" i="0" u="none" cap="none" dirty="0">
                <a:solidFill>
                  <a:srgbClr val="5C6070"/>
                </a:solidFill>
                <a:latin typeface="Arial"/>
                <a:ea typeface="Arial"/>
                <a:cs typeface="Arial"/>
              </a:rPr>
              <a:t> el </a:t>
            </a:r>
            <a:r>
              <a:rPr sz="1200" b="0" i="0" u="none" cap="none" dirty="0" err="1">
                <a:solidFill>
                  <a:srgbClr val="5C6070"/>
                </a:solidFill>
                <a:latin typeface="Arial"/>
                <a:ea typeface="Arial"/>
                <a:cs typeface="Arial"/>
              </a:rPr>
              <a:t>diseño</a:t>
            </a:r>
            <a:r>
              <a:rPr sz="1200" b="0" i="0" u="none" cap="none" dirty="0">
                <a:solidFill>
                  <a:srgbClr val="5C6070"/>
                </a:solidFill>
                <a:latin typeface="Arial"/>
                <a:ea typeface="Arial"/>
                <a:cs typeface="Arial"/>
              </a:rPr>
              <a:t> del </a:t>
            </a:r>
            <a:r>
              <a:rPr sz="1200" b="0" i="0" u="none" cap="none" dirty="0" err="1">
                <a:solidFill>
                  <a:srgbClr val="5C6070"/>
                </a:solidFill>
                <a:latin typeface="Arial"/>
                <a:ea typeface="Arial"/>
                <a:cs typeface="Arial"/>
              </a:rPr>
              <a:t>estudio</a:t>
            </a:r>
            <a:r>
              <a:rPr sz="1200" b="0" i="0" u="none" cap="none" dirty="0">
                <a:solidFill>
                  <a:srgbClr val="5C6070"/>
                </a:solidFill>
                <a:latin typeface="Arial"/>
                <a:ea typeface="Arial"/>
                <a:cs typeface="Arial"/>
              </a:rPr>
              <a:t>, la población, las variables </a:t>
            </a:r>
            <a:r>
              <a:rPr sz="1200" b="0" i="0" u="none" cap="none" dirty="0" err="1">
                <a:solidFill>
                  <a:srgbClr val="5C6070"/>
                </a:solidFill>
                <a:latin typeface="Arial"/>
                <a:ea typeface="Arial"/>
                <a:cs typeface="Arial"/>
              </a:rPr>
              <a:t>evaluadas</a:t>
            </a:r>
            <a:r>
              <a:rPr sz="1200" b="0" i="0" u="none" cap="none" dirty="0">
                <a:solidFill>
                  <a:srgbClr val="5C6070"/>
                </a:solidFill>
                <a:latin typeface="Arial"/>
                <a:ea typeface="Arial"/>
                <a:cs typeface="Arial"/>
              </a:rPr>
              <a:t> y el </a:t>
            </a:r>
            <a:r>
              <a:rPr sz="1200" b="0" i="0" u="none" cap="none" dirty="0" err="1">
                <a:solidFill>
                  <a:srgbClr val="5C6070"/>
                </a:solidFill>
                <a:latin typeface="Arial"/>
                <a:ea typeface="Arial"/>
                <a:cs typeface="Arial"/>
              </a:rPr>
              <a:t>análisis</a:t>
            </a:r>
            <a:r>
              <a:rPr sz="1200" b="0" i="0" u="none" cap="none" dirty="0">
                <a:solidFill>
                  <a:srgbClr val="5C6070"/>
                </a:solidFill>
                <a:latin typeface="Arial"/>
                <a:ea typeface="Arial"/>
                <a:cs typeface="Arial"/>
              </a:rPr>
              <a:t> </a:t>
            </a:r>
            <a:r>
              <a:rPr sz="1200" b="0" i="0" u="none" cap="none" dirty="0" err="1">
                <a:solidFill>
                  <a:srgbClr val="5C6070"/>
                </a:solidFill>
                <a:latin typeface="Arial"/>
                <a:ea typeface="Arial"/>
                <a:cs typeface="Arial"/>
              </a:rPr>
              <a:t>realizado</a:t>
            </a:r>
            <a:r>
              <a:rPr sz="1200" b="0" i="0" u="none" cap="none" dirty="0">
                <a:solidFill>
                  <a:srgbClr val="5C6070"/>
                </a:solidFill>
                <a:latin typeface="Arial"/>
                <a:ea typeface="Arial"/>
                <a:cs typeface="Arial"/>
              </a:rPr>
              <a:t>.</a:t>
            </a:r>
            <a:endParaRPr sz="2000" b="0" i="0" u="none" cap="none" dirty="0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1" name="Google Shape;91;p1">
            <a:extLst>
              <a:ext uri="{FF2B5EF4-FFF2-40B4-BE49-F238E27FC236}">
                <a16:creationId xmlns:a16="http://schemas.microsoft.com/office/drawing/2014/main" id="{6C47017D-A7DE-45DD-A656-6E77522D8EB1}"/>
              </a:ext>
            </a:extLst>
          </p:cNvPr>
          <p:cNvSpPr>
            <a:spLocks noGrp="1"/>
          </p:cNvSpPr>
          <p:nvPr/>
        </p:nvSpPr>
        <p:spPr>
          <a:xfrm>
            <a:off x="5048250" y="6572250"/>
            <a:ext cx="4429125" cy="2000250"/>
          </a:xfrm>
          <a:prstGeom prst="roundRect">
            <a:avLst>
              <a:gd name="adj" fmla="val 15"/>
            </a:avLst>
          </a:prstGeom>
          <a:noFill/>
          <a:ln w="9525">
            <a:solidFill>
              <a:srgbClr val="8796CB"/>
            </a:solidFill>
            <a:prstDash val="dash"/>
          </a:ln>
        </p:spPr>
        <p:txBody>
          <a:bodyPr spcFirstLastPara="1" wrap="square" lIns="126750" tIns="78275" rIns="126750" bIns="63375" anchor="ctr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200" b="1">
                <a:solidFill>
                  <a:srgbClr val="5B6485"/>
                </a:solidFill>
              </a:defRPr>
            </a:pPr>
            <a:r>
              <a:rPr sz="1200" b="1" i="0" u="none" cap="none">
                <a:solidFill>
                  <a:srgbClr val="5B6485"/>
                </a:solidFill>
                <a:latin typeface="Arial"/>
                <a:ea typeface="Arial"/>
                <a:cs typeface="Arial"/>
              </a:rPr>
              <a:t>ESPACIO SUGERIDO PARA</a:t>
            </a:r>
            <a:endParaRPr sz="2000" b="0" i="0" u="none" cap="none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200" b="1">
                <a:solidFill>
                  <a:srgbClr val="5B6485"/>
                </a:solidFill>
              </a:defRPr>
            </a:pPr>
            <a:r>
              <a:rPr sz="1200" b="1" i="0" u="none" cap="none">
                <a:solidFill>
                  <a:srgbClr val="5B6485"/>
                </a:solidFill>
                <a:latin typeface="Arial"/>
                <a:ea typeface="Arial"/>
                <a:cs typeface="Arial"/>
              </a:rPr>
              <a:t>DIAGRAMA O IMAGEN</a:t>
            </a:r>
            <a:endParaRPr sz="2000" b="0" i="0" u="none" cap="none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D7DEB099-A386-4831-A4A4-C9884D400016}"/>
              </a:ext>
            </a:extLst>
          </p:cNvPr>
          <p:cNvSpPr>
            <a:spLocks noGrp="1"/>
          </p:cNvSpPr>
          <p:nvPr/>
        </p:nvSpPr>
        <p:spPr>
          <a:xfrm>
            <a:off x="400050" y="9572625"/>
            <a:ext cx="9486900" cy="3762375"/>
          </a:xfrm>
          <a:prstGeom prst="roundRect">
            <a:avLst>
              <a:gd name="adj" fmla="val 10"/>
            </a:avLst>
          </a:prstGeom>
          <a:noFill/>
          <a:ln w="9525" cmpd="sng">
            <a:solidFill>
              <a:srgbClr val="808080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Google Shape;93;p1">
            <a:extLst>
              <a:ext uri="{FF2B5EF4-FFF2-40B4-BE49-F238E27FC236}">
                <a16:creationId xmlns:a16="http://schemas.microsoft.com/office/drawing/2014/main" id="{4FC8C99F-FCAF-4B11-BA35-D507CA34DF6D}"/>
              </a:ext>
            </a:extLst>
          </p:cNvPr>
          <p:cNvSpPr>
            <a:spLocks noGrp="1"/>
          </p:cNvSpPr>
          <p:nvPr/>
        </p:nvSpPr>
        <p:spPr>
          <a:xfrm>
            <a:off x="590550" y="9763125"/>
            <a:ext cx="4095750" cy="319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200">
                <a:solidFill>
                  <a:srgbClr val="5C6070"/>
                </a:solidFill>
              </a:defRPr>
            </a:pPr>
            <a:r>
              <a:rPr sz="1200" b="0" i="0" u="none" cap="none">
                <a:solidFill>
                  <a:srgbClr val="5C6070"/>
                </a:solidFill>
                <a:latin typeface="Arial"/>
                <a:ea typeface="Arial"/>
                <a:cs typeface="Arial"/>
              </a:rPr>
              <a:t>Incluya los principales resultados. Priorice gráficos, tablas o imágenes con títulos y leyendas claramente legibles.</a:t>
            </a:r>
            <a:endParaRPr sz="2000" b="0" i="0" u="none" cap="none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4" name="Google Shape;94;p1">
            <a:extLst>
              <a:ext uri="{FF2B5EF4-FFF2-40B4-BE49-F238E27FC236}">
                <a16:creationId xmlns:a16="http://schemas.microsoft.com/office/drawing/2014/main" id="{FB41D667-85DF-4B39-94A3-EB3B15893FCA}"/>
              </a:ext>
            </a:extLst>
          </p:cNvPr>
          <p:cNvSpPr>
            <a:spLocks noGrp="1"/>
          </p:cNvSpPr>
          <p:nvPr/>
        </p:nvSpPr>
        <p:spPr>
          <a:xfrm>
            <a:off x="400050" y="914400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Resultados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5" name="Google Shape;95;p1">
            <a:extLst>
              <a:ext uri="{FF2B5EF4-FFF2-40B4-BE49-F238E27FC236}">
                <a16:creationId xmlns:a16="http://schemas.microsoft.com/office/drawing/2014/main" id="{E803A3A4-4B7B-4DC7-87E6-B3AEFF4FDD96}"/>
              </a:ext>
            </a:extLst>
          </p:cNvPr>
          <p:cNvSpPr>
            <a:spLocks noGrp="1"/>
          </p:cNvSpPr>
          <p:nvPr/>
        </p:nvSpPr>
        <p:spPr>
          <a:xfrm>
            <a:off x="5048250" y="10048875"/>
            <a:ext cx="4429125" cy="2857500"/>
          </a:xfrm>
          <a:prstGeom prst="roundRect">
            <a:avLst>
              <a:gd name="adj" fmla="val 15"/>
            </a:avLst>
          </a:prstGeom>
          <a:noFill/>
          <a:ln w="9525">
            <a:solidFill>
              <a:srgbClr val="8796CB"/>
            </a:solidFill>
            <a:prstDash val="dash"/>
          </a:ln>
        </p:spPr>
        <p:txBody>
          <a:bodyPr spcFirstLastPara="1" wrap="square" lIns="126750" tIns="78275" rIns="126750" bIns="63375" anchor="ctr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200" b="1">
                <a:solidFill>
                  <a:srgbClr val="5B6485"/>
                </a:solidFill>
              </a:defRPr>
            </a:pPr>
            <a:r>
              <a:rPr sz="1200" b="1" i="0" u="none" cap="none">
                <a:solidFill>
                  <a:srgbClr val="5B6485"/>
                </a:solidFill>
                <a:latin typeface="Arial"/>
                <a:ea typeface="Arial"/>
                <a:cs typeface="Arial"/>
              </a:rPr>
              <a:t>ESPACIO SUGERIDO PARA</a:t>
            </a:r>
            <a:endParaRPr sz="2000" b="0" i="0" u="none" cap="none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</a:endParaRPr>
          </a:p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200" b="1">
                <a:solidFill>
                  <a:srgbClr val="5B6485"/>
                </a:solidFill>
              </a:defRPr>
            </a:pPr>
            <a:r>
              <a:rPr sz="1200" b="1" i="0" u="none" cap="none">
                <a:solidFill>
                  <a:srgbClr val="5B6485"/>
                </a:solidFill>
                <a:latin typeface="Arial"/>
                <a:ea typeface="Arial"/>
                <a:cs typeface="Arial"/>
              </a:rPr>
              <a:t>GRÁFICO, TABLA O IMAGEN</a:t>
            </a:r>
            <a:endParaRPr sz="2000" b="0" i="0" u="none" cap="none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6" name="Google Shape;96;p1">
            <a:extLst>
              <a:ext uri="{FF2B5EF4-FFF2-40B4-BE49-F238E27FC236}">
                <a16:creationId xmlns:a16="http://schemas.microsoft.com/office/drawing/2014/main" id="{9DF04747-5570-47B9-B6DD-9B2E582065BE}"/>
              </a:ext>
            </a:extLst>
          </p:cNvPr>
          <p:cNvSpPr>
            <a:spLocks noGrp="1"/>
          </p:cNvSpPr>
          <p:nvPr/>
        </p:nvSpPr>
        <p:spPr>
          <a:xfrm>
            <a:off x="400050" y="16383000"/>
            <a:ext cx="9486900" cy="1476375"/>
          </a:xfrm>
          <a:prstGeom prst="roundRect">
            <a:avLst>
              <a:gd name="adj" fmla="val 10"/>
            </a:avLst>
          </a:prstGeom>
          <a:noFill/>
          <a:ln w="9525" cmpd="sng">
            <a:solidFill>
              <a:srgbClr val="808080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7" name="Google Shape;97;p1">
            <a:extLst>
              <a:ext uri="{FF2B5EF4-FFF2-40B4-BE49-F238E27FC236}">
                <a16:creationId xmlns:a16="http://schemas.microsoft.com/office/drawing/2014/main" id="{5021E810-F17F-4D31-98E1-C6A2EF2DDDC4}"/>
              </a:ext>
            </a:extLst>
          </p:cNvPr>
          <p:cNvSpPr>
            <a:spLocks noGrp="1"/>
          </p:cNvSpPr>
          <p:nvPr/>
        </p:nvSpPr>
        <p:spPr>
          <a:xfrm>
            <a:off x="400050" y="15954375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 w="9525" cmpd="sng">
            <a:solidFill>
              <a:srgbClr val="808080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Referencias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8" name="Google Shape;98;p1">
            <a:extLst>
              <a:ext uri="{FF2B5EF4-FFF2-40B4-BE49-F238E27FC236}">
                <a16:creationId xmlns:a16="http://schemas.microsoft.com/office/drawing/2014/main" id="{DEB57D43-FAE0-47B8-B3F1-6FD373A83DF6}"/>
              </a:ext>
            </a:extLst>
          </p:cNvPr>
          <p:cNvSpPr>
            <a:spLocks noGrp="1"/>
          </p:cNvSpPr>
          <p:nvPr/>
        </p:nvSpPr>
        <p:spPr>
          <a:xfrm>
            <a:off x="400050" y="13525500"/>
            <a:ext cx="9486900" cy="428625"/>
          </a:xfrm>
          <a:prstGeom prst="round2SameRect">
            <a:avLst>
              <a:gd name="adj1" fmla="val 16667"/>
              <a:gd name="adj2" fmla="val 0"/>
            </a:avLst>
          </a:prstGeom>
          <a:solidFill>
            <a:srgbClr val="4659B0">
              <a:alpha val="68000"/>
            </a:srgbClr>
          </a:solidFill>
          <a:ln>
            <a:noFill/>
          </a:ln>
        </p:spPr>
        <p:txBody>
          <a:bodyPr spcFirstLastPara="1" wrap="square" lIns="126750" tIns="77050" rIns="126750" bIns="63375" anchor="ctr">
            <a:noAutofit/>
          </a:bodyPr>
          <a:lstStyle/>
          <a:p>
            <a:pPr marL="0" marR="0" lvl="0" indent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>
                <a:solidFill>
                  <a:srgbClr val="FFFFFF"/>
                </a:solidFill>
              </a:defRPr>
            </a:pPr>
            <a:r>
              <a:rPr sz="1350">
                <a:solidFill>
                  <a:srgbClr val="FFFFFF"/>
                </a:solidFill>
              </a:rPr>
              <a:t>Conclusiones</a:t>
            </a:r>
            <a:endParaRPr sz="1800" b="0" i="0" u="none" cap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Google Shape;99;p1">
            <a:extLst>
              <a:ext uri="{FF2B5EF4-FFF2-40B4-BE49-F238E27FC236}">
                <a16:creationId xmlns:a16="http://schemas.microsoft.com/office/drawing/2014/main" id="{0ECF096E-4E6D-4213-A599-36A1DA0E3855}"/>
              </a:ext>
            </a:extLst>
          </p:cNvPr>
          <p:cNvSpPr>
            <a:spLocks noGrp="1"/>
          </p:cNvSpPr>
          <p:nvPr/>
        </p:nvSpPr>
        <p:spPr>
          <a:xfrm>
            <a:off x="400050" y="13954125"/>
            <a:ext cx="9486900" cy="1809750"/>
          </a:xfrm>
          <a:prstGeom prst="roundRect">
            <a:avLst>
              <a:gd name="adj" fmla="val 10"/>
            </a:avLst>
          </a:prstGeom>
          <a:noFill/>
          <a:ln w="9525" cmpd="sng">
            <a:solidFill>
              <a:srgbClr val="808080"/>
            </a:solidFill>
            <a:prstDash val="solid"/>
            <a:headEnd type="none" w="sm" len="sm"/>
            <a:tailEnd type="none" w="sm" len="sm"/>
          </a:ln>
        </p:spPr>
        <p:txBody>
          <a:bodyPr spcFirstLastPara="1" wrap="square" lIns="128750" tIns="64375" rIns="128750" bIns="64375" anchor="ctr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cap="none">
              <a:solidFill>
                <a:schemeClr val="bg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0" name="Google Shape;100;p1">
            <a:extLst>
              <a:ext uri="{FF2B5EF4-FFF2-40B4-BE49-F238E27FC236}">
                <a16:creationId xmlns:a16="http://schemas.microsoft.com/office/drawing/2014/main" id="{775D23B6-DB56-4028-877D-8C207CC98B9F}"/>
              </a:ext>
            </a:extLst>
          </p:cNvPr>
          <p:cNvSpPr>
            <a:spLocks noGrp="1"/>
          </p:cNvSpPr>
          <p:nvPr/>
        </p:nvSpPr>
        <p:spPr>
          <a:xfrm>
            <a:off x="590550" y="14125575"/>
            <a:ext cx="9105900" cy="1504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200">
                <a:solidFill>
                  <a:srgbClr val="5C6070"/>
                </a:solidFill>
              </a:defRPr>
            </a:pPr>
            <a:r>
              <a:rPr sz="1200" b="0" i="0" u="none" cap="none">
                <a:solidFill>
                  <a:srgbClr val="5C6070"/>
                </a:solidFill>
                <a:latin typeface="Arial"/>
                <a:ea typeface="Arial"/>
                <a:cs typeface="Arial"/>
              </a:rPr>
              <a:t>Resuma los hallazgos más relevantes y su aplicación clínica. Evite repetir literalmente los resultados.</a:t>
            </a:r>
            <a:endParaRPr sz="2000" b="0" i="0" u="none" cap="none">
              <a:solidFill>
                <a:schemeClr val="bg1">
                  <a:lumMod val="5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1" name="Google Shape;101;p1">
            <a:extLst>
              <a:ext uri="{FF2B5EF4-FFF2-40B4-BE49-F238E27FC236}">
                <a16:creationId xmlns:a16="http://schemas.microsoft.com/office/drawing/2014/main" id="{5A64219D-78F0-4889-B97D-09832C098D0E}"/>
              </a:ext>
            </a:extLst>
          </p:cNvPr>
          <p:cNvSpPr>
            <a:spLocks noGrp="1"/>
          </p:cNvSpPr>
          <p:nvPr/>
        </p:nvSpPr>
        <p:spPr>
          <a:xfrm>
            <a:off x="590550" y="16554450"/>
            <a:ext cx="9105900" cy="1171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8750" tIns="128750" rIns="128750" bIns="128750" anchor="t">
            <a:noAutofit/>
          </a:bodyPr>
          <a:lstStyle/>
          <a:p>
            <a:pPr marL="0" marR="0" lvl="0" indent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200">
                <a:solidFill>
                  <a:srgbClr val="5C6070"/>
                </a:solidFill>
              </a:defRPr>
            </a:pPr>
            <a:r>
              <a:rPr sz="1200" b="0" i="0" u="none" cap="none">
                <a:solidFill>
                  <a:srgbClr val="5C6070"/>
                </a:solidFill>
                <a:latin typeface="Arial"/>
                <a:ea typeface="Arial"/>
                <a:cs typeface="Arial"/>
              </a:rPr>
              <a:t>Incluya únicamente las referencias esenciales (máximo sugerido: 3 a 5).</a:t>
            </a:r>
            <a:endParaRPr sz="2000" b="0" i="0" u="none" cap="none">
              <a:solidFill>
                <a:schemeClr val="bg1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Autores">
            <a:extLst>
              <a:ext uri="{FF2B5EF4-FFF2-40B4-BE49-F238E27FC236}">
                <a16:creationId xmlns:a16="http://schemas.microsoft.com/office/drawing/2014/main" id="{025CE822-99CA-4E12-8D35-C10BCA43ABBD}"/>
              </a:ext>
            </a:extLst>
          </p:cNvPr>
          <p:cNvSpPr>
            <a:spLocks noGrp="1"/>
          </p:cNvSpPr>
          <p:nvPr/>
        </p:nvSpPr>
        <p:spPr>
          <a:xfrm>
            <a:off x="590550" y="2190750"/>
            <a:ext cx="9105900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350" b="1">
                <a:solidFill>
                  <a:srgbClr val="253365"/>
                </a:solidFill>
              </a:defRPr>
            </a:pPr>
            <a:r>
              <a:rPr sz="1350" b="1" dirty="0">
                <a:solidFill>
                  <a:srgbClr val="253365"/>
                </a:solidFill>
              </a:rPr>
              <a:t>Nombre Apellido¹, Nombre Apellido², Nombre Apellido³, Nombre </a:t>
            </a:r>
            <a:r>
              <a:rPr sz="1350" b="1" dirty="0" err="1">
                <a:solidFill>
                  <a:srgbClr val="253365"/>
                </a:solidFill>
              </a:rPr>
              <a:t>Apellido</a:t>
            </a:r>
            <a:r>
              <a:rPr sz="1350" b="1" dirty="0">
                <a:solidFill>
                  <a:srgbClr val="253365"/>
                </a:solidFill>
              </a:rPr>
              <a:t>⁴</a:t>
            </a:r>
          </a:p>
        </p:txBody>
      </p:sp>
      <p:sp>
        <p:nvSpPr>
          <p:cNvPr id="104" name="Filiaciones">
            <a:extLst>
              <a:ext uri="{FF2B5EF4-FFF2-40B4-BE49-F238E27FC236}">
                <a16:creationId xmlns:a16="http://schemas.microsoft.com/office/drawing/2014/main" id="{345507A4-AA5A-445A-A71F-8692AC3C18C8}"/>
              </a:ext>
            </a:extLst>
          </p:cNvPr>
          <p:cNvSpPr>
            <a:spLocks noGrp="1"/>
          </p:cNvSpPr>
          <p:nvPr/>
        </p:nvSpPr>
        <p:spPr>
          <a:xfrm>
            <a:off x="590550" y="2686050"/>
            <a:ext cx="91059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125">
                <a:solidFill>
                  <a:srgbClr val="3E486D"/>
                </a:solidFill>
              </a:defRPr>
            </a:pPr>
            <a:r>
              <a:rPr sz="1125" dirty="0">
                <a:solidFill>
                  <a:srgbClr val="3E486D"/>
                </a:solidFill>
              </a:rPr>
              <a:t>¹ </a:t>
            </a:r>
            <a:r>
              <a:rPr sz="1125" dirty="0" err="1">
                <a:solidFill>
                  <a:srgbClr val="3E486D"/>
                </a:solidFill>
              </a:rPr>
              <a:t>Institución</a:t>
            </a:r>
            <a:r>
              <a:rPr sz="1125" dirty="0">
                <a:solidFill>
                  <a:srgbClr val="3E486D"/>
                </a:solidFill>
              </a:rPr>
              <a:t>, ciudad, </a:t>
            </a:r>
            <a:r>
              <a:rPr sz="1125" dirty="0" err="1">
                <a:solidFill>
                  <a:srgbClr val="3E486D"/>
                </a:solidFill>
              </a:rPr>
              <a:t>país</a:t>
            </a:r>
            <a:r>
              <a:rPr sz="1125" dirty="0">
                <a:solidFill>
                  <a:srgbClr val="3E486D"/>
                </a:solidFill>
              </a:rPr>
              <a:t>. ² </a:t>
            </a:r>
            <a:r>
              <a:rPr sz="1125" dirty="0" err="1">
                <a:solidFill>
                  <a:srgbClr val="3E486D"/>
                </a:solidFill>
              </a:rPr>
              <a:t>Institución</a:t>
            </a:r>
            <a:r>
              <a:rPr sz="1125" dirty="0">
                <a:solidFill>
                  <a:srgbClr val="3E486D"/>
                </a:solidFill>
              </a:rPr>
              <a:t>, ciudad, </a:t>
            </a:r>
            <a:r>
              <a:rPr sz="1125" dirty="0" err="1">
                <a:solidFill>
                  <a:srgbClr val="3E486D"/>
                </a:solidFill>
              </a:rPr>
              <a:t>país</a:t>
            </a:r>
            <a:r>
              <a:rPr sz="1125" dirty="0">
                <a:solidFill>
                  <a:srgbClr val="3E486D"/>
                </a:solidFill>
              </a:rPr>
              <a:t>.</a:t>
            </a:r>
          </a:p>
          <a:p>
            <a:pPr>
              <a:defRPr sz="1125">
                <a:solidFill>
                  <a:srgbClr val="3E486D"/>
                </a:solidFill>
              </a:defRPr>
            </a:pPr>
            <a:r>
              <a:rPr sz="1125" dirty="0">
                <a:solidFill>
                  <a:srgbClr val="3E486D"/>
                </a:solidFill>
              </a:rPr>
              <a:t>³ </a:t>
            </a:r>
            <a:r>
              <a:rPr sz="1125" dirty="0" err="1">
                <a:solidFill>
                  <a:srgbClr val="3E486D"/>
                </a:solidFill>
              </a:rPr>
              <a:t>Institución</a:t>
            </a:r>
            <a:r>
              <a:rPr sz="1125" dirty="0">
                <a:solidFill>
                  <a:srgbClr val="3E486D"/>
                </a:solidFill>
              </a:rPr>
              <a:t>, ciudad, </a:t>
            </a:r>
            <a:r>
              <a:rPr sz="1125" dirty="0" err="1">
                <a:solidFill>
                  <a:srgbClr val="3E486D"/>
                </a:solidFill>
              </a:rPr>
              <a:t>país</a:t>
            </a:r>
            <a:r>
              <a:rPr sz="1125" dirty="0">
                <a:solidFill>
                  <a:srgbClr val="3E486D"/>
                </a:solidFill>
              </a:rPr>
              <a:t>. ⁴ </a:t>
            </a:r>
            <a:r>
              <a:rPr sz="1125" dirty="0" err="1">
                <a:solidFill>
                  <a:srgbClr val="3E486D"/>
                </a:solidFill>
              </a:rPr>
              <a:t>Institución</a:t>
            </a:r>
            <a:r>
              <a:rPr sz="1125" dirty="0">
                <a:solidFill>
                  <a:srgbClr val="3E486D"/>
                </a:solidFill>
              </a:rPr>
              <a:t>, ciudad, </a:t>
            </a:r>
            <a:r>
              <a:rPr sz="1125" dirty="0" err="1">
                <a:solidFill>
                  <a:srgbClr val="3E486D"/>
                </a:solidFill>
              </a:rPr>
              <a:t>país</a:t>
            </a:r>
            <a:r>
              <a:rPr sz="1125" dirty="0">
                <a:solidFill>
                  <a:srgbClr val="3E486D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0627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Microsoft Macintosh PowerPoint</Application>
  <DocSecurity>0</DocSecurity>
  <PresentationFormat>Personalizado</PresentationFormat>
  <Paragraphs>22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Eliane Tomaz</cp:lastModifiedBy>
  <cp:revision>1</cp:revision>
  <dcterms:created xsi:type="dcterms:W3CDTF">2026-08-14T01:22:48Z</dcterms:created>
  <dcterms:modified xsi:type="dcterms:W3CDTF">2026-08-14T01:26:15Z</dcterms:modified>
</cp:coreProperties>
</file>